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igtree" pitchFamily="2" charset="0"/>
      <p:regular r:id="rId13"/>
    </p:embeddedFont>
    <p:embeddedFont>
      <p:font typeface="Sora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32" autoAdjust="0"/>
  </p:normalViewPr>
  <p:slideViewPr>
    <p:cSldViewPr>
      <p:cViewPr varScale="1">
        <p:scale>
          <a:sx n="74" d="100"/>
          <a:sy n="74" d="100"/>
        </p:scale>
        <p:origin x="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rightspark.org/login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3722" y="4261485"/>
            <a:ext cx="11480557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s-ES_tradnl" sz="4800" dirty="0">
                <a:solidFill>
                  <a:srgbClr val="000000"/>
                </a:solidFill>
                <a:latin typeface="Sora"/>
              </a:rPr>
              <a:t>Registro, inicio de sesión y navegación de su cuenta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6964" y="6241941"/>
            <a:ext cx="8903379" cy="2525527"/>
          </a:xfrm>
          <a:custGeom>
            <a:avLst/>
            <a:gdLst/>
            <a:ahLst/>
            <a:cxnLst/>
            <a:rect l="l" t="t" r="r" b="b"/>
            <a:pathLst>
              <a:path w="8903379" h="2525527">
                <a:moveTo>
                  <a:pt x="0" y="0"/>
                </a:moveTo>
                <a:lnTo>
                  <a:pt x="8903379" y="0"/>
                </a:lnTo>
                <a:lnTo>
                  <a:pt x="8903379" y="2525527"/>
                </a:lnTo>
                <a:lnTo>
                  <a:pt x="0" y="252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220450">
            <a:off x="6419750" y="6054034"/>
            <a:ext cx="3380897" cy="1618426"/>
            <a:chOff x="0" y="0"/>
            <a:chExt cx="4507863" cy="2157902"/>
          </a:xfrm>
        </p:grpSpPr>
        <p:sp>
          <p:nvSpPr>
            <p:cNvPr id="4" name="Freeform 4"/>
            <p:cNvSpPr/>
            <p:nvPr/>
          </p:nvSpPr>
          <p:spPr>
            <a:xfrm>
              <a:off x="2859885" y="509924"/>
              <a:ext cx="1647978" cy="1647978"/>
            </a:xfrm>
            <a:custGeom>
              <a:avLst/>
              <a:gdLst/>
              <a:ahLst/>
              <a:cxnLst/>
              <a:rect l="l" t="t" r="r" b="b"/>
              <a:pathLst>
                <a:path w="1647978" h="1647978">
                  <a:moveTo>
                    <a:pt x="0" y="0"/>
                  </a:moveTo>
                  <a:lnTo>
                    <a:pt x="1647978" y="0"/>
                  </a:lnTo>
                  <a:lnTo>
                    <a:pt x="1647978" y="1647978"/>
                  </a:lnTo>
                  <a:lnTo>
                    <a:pt x="0" y="1647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0" y="0"/>
              <a:ext cx="3683874" cy="1774750"/>
              <a:chOff x="0" y="0"/>
              <a:chExt cx="896260" cy="4317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8" name="Freeform 8"/>
          <p:cNvSpPr/>
          <p:nvPr/>
        </p:nvSpPr>
        <p:spPr>
          <a:xfrm>
            <a:off x="11192542" y="3078690"/>
            <a:ext cx="5270118" cy="6294443"/>
          </a:xfrm>
          <a:custGeom>
            <a:avLst/>
            <a:gdLst/>
            <a:ahLst/>
            <a:cxnLst/>
            <a:rect l="l" t="t" r="r" b="b"/>
            <a:pathLst>
              <a:path w="5270118" h="6294443">
                <a:moveTo>
                  <a:pt x="0" y="0"/>
                </a:moveTo>
                <a:lnTo>
                  <a:pt x="5270118" y="0"/>
                </a:lnTo>
                <a:lnTo>
                  <a:pt x="5270118" y="6294443"/>
                </a:lnTo>
                <a:lnTo>
                  <a:pt x="0" y="62944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514"/>
            </a:stretch>
          </a:blipFill>
        </p:spPr>
      </p:sp>
      <p:grpSp>
        <p:nvGrpSpPr>
          <p:cNvPr id="9" name="Group 9"/>
          <p:cNvGrpSpPr/>
          <p:nvPr/>
        </p:nvGrpSpPr>
        <p:grpSpPr>
          <a:xfrm rot="220450">
            <a:off x="11396921" y="8457762"/>
            <a:ext cx="3013336" cy="1442476"/>
            <a:chOff x="0" y="0"/>
            <a:chExt cx="4017781" cy="1923301"/>
          </a:xfrm>
        </p:grpSpPr>
        <p:sp>
          <p:nvSpPr>
            <p:cNvPr id="10" name="Freeform 10"/>
            <p:cNvSpPr/>
            <p:nvPr/>
          </p:nvSpPr>
          <p:spPr>
            <a:xfrm>
              <a:off x="2548967" y="454487"/>
              <a:ext cx="1468814" cy="1468814"/>
            </a:xfrm>
            <a:custGeom>
              <a:avLst/>
              <a:gdLst/>
              <a:ahLst/>
              <a:cxnLst/>
              <a:rect l="l" t="t" r="r" b="b"/>
              <a:pathLst>
                <a:path w="1468814" h="1468814">
                  <a:moveTo>
                    <a:pt x="0" y="0"/>
                  </a:moveTo>
                  <a:lnTo>
                    <a:pt x="1468814" y="0"/>
                  </a:lnTo>
                  <a:lnTo>
                    <a:pt x="1468814" y="1468814"/>
                  </a:lnTo>
                  <a:lnTo>
                    <a:pt x="0" y="1468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3283374" cy="1581804"/>
              <a:chOff x="0" y="0"/>
              <a:chExt cx="896260" cy="4317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1186964" y="2712310"/>
            <a:ext cx="9166653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"/>
              </a:rPr>
              <a:t>Hay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tres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formas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diferentes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de acceder al portal de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inicio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sesión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:</a:t>
            </a:r>
          </a:p>
          <a:p>
            <a:pPr algn="l">
              <a:lnSpc>
                <a:spcPts val="3426"/>
              </a:lnSpc>
            </a:pPr>
            <a:endParaRPr lang="en-US" sz="2979" dirty="0">
              <a:solidFill>
                <a:srgbClr val="000000"/>
              </a:solidFill>
              <a:latin typeface="Figtree"/>
            </a:endParaRPr>
          </a:p>
          <a:p>
            <a:pPr marL="514350" indent="-514350" algn="l">
              <a:lnSpc>
                <a:spcPts val="3426"/>
              </a:lnSpc>
              <a:buAutoNum type="arabicPeriod"/>
            </a:pPr>
            <a:r>
              <a:rPr lang="en-US" sz="2979" dirty="0" err="1">
                <a:solidFill>
                  <a:srgbClr val="000000"/>
                </a:solidFill>
                <a:latin typeface="Figtree"/>
              </a:rPr>
              <a:t>Ingrese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u="sng" dirty="0">
                <a:solidFill>
                  <a:srgbClr val="000000"/>
                </a:solidFill>
                <a:latin typeface="Figtree"/>
                <a:hlinkClick r:id="rId6" tooltip="https://www.brightspark.org/wp-login.php"/>
              </a:rPr>
              <a:t>www.brightspark.org/login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.</a:t>
            </a:r>
          </a:p>
          <a:p>
            <a:pPr algn="l">
              <a:lnSpc>
                <a:spcPts val="3426"/>
              </a:lnSpc>
            </a:pPr>
            <a:endParaRPr lang="en-US" sz="2979" dirty="0">
              <a:solidFill>
                <a:srgbClr val="000000"/>
              </a:solidFill>
              <a:latin typeface="Figtree"/>
            </a:endParaRPr>
          </a:p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"/>
              </a:rPr>
              <a:t>2.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“Register / Login” (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registrarse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/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ingresar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)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la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parte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superior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derecha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de la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esquina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6964" y="1407512"/>
            <a:ext cx="9166653" cy="86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Sora"/>
              </a:rPr>
              <a:t>Primera </a:t>
            </a:r>
            <a:r>
              <a:rPr lang="en-US" sz="2979" dirty="0" err="1">
                <a:solidFill>
                  <a:srgbClr val="000000"/>
                </a:solidFill>
                <a:latin typeface="Sora"/>
              </a:rPr>
              <a:t>parte</a:t>
            </a:r>
            <a:r>
              <a:rPr lang="en-US" sz="2979" dirty="0">
                <a:solidFill>
                  <a:srgbClr val="000000"/>
                </a:solidFill>
                <a:latin typeface="Sora"/>
              </a:rPr>
              <a:t>: </a:t>
            </a:r>
            <a:r>
              <a:rPr lang="en-US" sz="2979" dirty="0" err="1">
                <a:solidFill>
                  <a:srgbClr val="000000"/>
                </a:solidFill>
                <a:latin typeface="Sora"/>
              </a:rPr>
              <a:t>Dónde</a:t>
            </a:r>
            <a:r>
              <a:rPr lang="en-US" sz="2979" dirty="0">
                <a:solidFill>
                  <a:srgbClr val="000000"/>
                </a:solidFill>
                <a:latin typeface="Sora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Sora"/>
              </a:rPr>
              <a:t>encontrar</a:t>
            </a:r>
            <a:r>
              <a:rPr lang="en-US" sz="2979" dirty="0">
                <a:solidFill>
                  <a:srgbClr val="000000"/>
                </a:solidFill>
                <a:latin typeface="Sora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Sora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Sora"/>
              </a:rPr>
              <a:t> portal de </a:t>
            </a:r>
            <a:r>
              <a:rPr lang="en-US" sz="2979" dirty="0" err="1">
                <a:solidFill>
                  <a:srgbClr val="000000"/>
                </a:solidFill>
                <a:latin typeface="Sora"/>
              </a:rPr>
              <a:t>inicio</a:t>
            </a:r>
            <a:r>
              <a:rPr lang="en-US" sz="2979" dirty="0">
                <a:solidFill>
                  <a:srgbClr val="000000"/>
                </a:solidFill>
                <a:latin typeface="Sora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Sora"/>
              </a:rPr>
              <a:t>sesión</a:t>
            </a:r>
            <a:r>
              <a:rPr lang="en-US" sz="2979" dirty="0">
                <a:solidFill>
                  <a:srgbClr val="000000"/>
                </a:solidFill>
                <a:latin typeface="Sora"/>
              </a:rPr>
              <a:t>/</a:t>
            </a:r>
            <a:r>
              <a:rPr lang="en-US" sz="2979" dirty="0" err="1">
                <a:solidFill>
                  <a:srgbClr val="000000"/>
                </a:solidFill>
                <a:latin typeface="Sora"/>
              </a:rPr>
              <a:t>registro</a:t>
            </a:r>
            <a:endParaRPr lang="en-US" sz="2979" dirty="0">
              <a:solidFill>
                <a:srgbClr val="000000"/>
              </a:solidFill>
              <a:latin typeface="Sor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176129" y="1107999"/>
            <a:ext cx="5547103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"/>
              </a:rPr>
              <a:t>3. O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finalmente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abra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menú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de la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izquierda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costado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del sitio web y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"login” (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ingresar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)"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la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parte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inferior.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4795" y="1800696"/>
            <a:ext cx="5683186" cy="6685608"/>
          </a:xfrm>
          <a:custGeom>
            <a:avLst/>
            <a:gdLst/>
            <a:ahLst/>
            <a:cxnLst/>
            <a:rect l="l" t="t" r="r" b="b"/>
            <a:pathLst>
              <a:path w="5683186" h="6685608">
                <a:moveTo>
                  <a:pt x="0" y="0"/>
                </a:moveTo>
                <a:lnTo>
                  <a:pt x="5683186" y="0"/>
                </a:lnTo>
                <a:lnTo>
                  <a:pt x="5683186" y="6685608"/>
                </a:lnTo>
                <a:lnTo>
                  <a:pt x="0" y="668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568" r="-534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661487" y="6049521"/>
            <a:ext cx="9241718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2"/>
              </a:lnSpc>
              <a:spcBef>
                <a:spcPct val="0"/>
              </a:spcBef>
            </a:pPr>
            <a:r>
              <a:rPr lang="en-US" sz="3228" dirty="0">
                <a:solidFill>
                  <a:srgbClr val="000000"/>
                </a:solidFill>
                <a:latin typeface="Figtree"/>
              </a:rPr>
              <a:t>SI YA TIENE UNA CUENTA,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puede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iniciar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sesión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con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ID de STARS o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dirección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de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correo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electrónico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y usar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apellido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como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contraseña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(o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establecer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una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nueva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siguiendo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las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instrucciones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de la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diapositiva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#5).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61487" y="4124680"/>
            <a:ext cx="9241718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2"/>
              </a:lnSpc>
              <a:spcBef>
                <a:spcPct val="0"/>
              </a:spcBef>
            </a:pPr>
            <a:r>
              <a:rPr lang="en-US" sz="3228" dirty="0">
                <a:solidFill>
                  <a:srgbClr val="000000"/>
                </a:solidFill>
                <a:latin typeface="Figtree"/>
              </a:rPr>
              <a:t>SI ESTÁ CREANDO UNA NUEVA CUENTA,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haga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clic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registrarse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. (El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proceso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de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registro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se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explicará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la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siguiente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diapositiva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).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61487" y="2440812"/>
            <a:ext cx="9864513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2"/>
              </a:lnSpc>
              <a:spcBef>
                <a:spcPct val="0"/>
              </a:spcBef>
            </a:pPr>
            <a:r>
              <a:rPr lang="en-US" sz="3228" dirty="0" err="1">
                <a:solidFill>
                  <a:srgbClr val="000000"/>
                </a:solidFill>
                <a:latin typeface="Figtree"/>
              </a:rPr>
              <a:t>Independientemente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de la forma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que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acceda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al portal de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inicio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de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sesión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, la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pantalla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siempre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se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verá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así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72617" y="279051"/>
            <a:ext cx="3592934" cy="9203523"/>
          </a:xfrm>
          <a:custGeom>
            <a:avLst/>
            <a:gdLst/>
            <a:ahLst/>
            <a:cxnLst/>
            <a:rect l="l" t="t" r="r" b="b"/>
            <a:pathLst>
              <a:path w="3592934" h="9203523">
                <a:moveTo>
                  <a:pt x="0" y="0"/>
                </a:moveTo>
                <a:lnTo>
                  <a:pt x="3592934" y="0"/>
                </a:lnTo>
                <a:lnTo>
                  <a:pt x="3592934" y="9203523"/>
                </a:lnTo>
                <a:lnTo>
                  <a:pt x="0" y="920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823004" y="6070381"/>
            <a:ext cx="7671543" cy="3837573"/>
          </a:xfrm>
          <a:custGeom>
            <a:avLst/>
            <a:gdLst/>
            <a:ahLst/>
            <a:cxnLst/>
            <a:rect l="l" t="t" r="r" b="b"/>
            <a:pathLst>
              <a:path w="7671543" h="3837573">
                <a:moveTo>
                  <a:pt x="0" y="0"/>
                </a:moveTo>
                <a:lnTo>
                  <a:pt x="7671543" y="0"/>
                </a:lnTo>
                <a:lnTo>
                  <a:pt x="7671543" y="3837573"/>
                </a:lnTo>
                <a:lnTo>
                  <a:pt x="0" y="38375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11002" y="6935254"/>
            <a:ext cx="1407533" cy="248078"/>
          </a:xfrm>
          <a:custGeom>
            <a:avLst/>
            <a:gdLst/>
            <a:ahLst/>
            <a:cxnLst/>
            <a:rect l="l" t="t" r="r" b="b"/>
            <a:pathLst>
              <a:path w="1407533" h="248078">
                <a:moveTo>
                  <a:pt x="0" y="0"/>
                </a:moveTo>
                <a:lnTo>
                  <a:pt x="1407533" y="0"/>
                </a:lnTo>
                <a:lnTo>
                  <a:pt x="1407533" y="248077"/>
                </a:lnTo>
                <a:lnTo>
                  <a:pt x="0" y="2480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38200" y="973314"/>
            <a:ext cx="9829800" cy="4744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2"/>
              </a:lnSpc>
            </a:pPr>
            <a:r>
              <a:rPr lang="en-US" sz="3228" dirty="0" err="1">
                <a:solidFill>
                  <a:srgbClr val="000000"/>
                </a:solidFill>
                <a:latin typeface="Figtree"/>
              </a:rPr>
              <a:t>Cuando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vaya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a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registrarse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para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obtener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una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cuenta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, se le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pedirá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que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llene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el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formulario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que se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muestra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a la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derecha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. Por favor,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llene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completamente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y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correctamente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cada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campo del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formulario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.</a:t>
            </a:r>
          </a:p>
          <a:p>
            <a:pPr>
              <a:lnSpc>
                <a:spcPts val="3712"/>
              </a:lnSpc>
            </a:pPr>
            <a:r>
              <a:rPr lang="en-US" sz="3228" dirty="0">
                <a:solidFill>
                  <a:srgbClr val="000000"/>
                </a:solidFill>
                <a:latin typeface="Figtree"/>
              </a:rPr>
              <a:t>
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Después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de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hacer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clic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"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Registrarse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",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desde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"WordPress" se le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enviará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un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correo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electrónico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de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confirmación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que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incluirá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un enlace para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establecer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contraseña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.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contraseña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puede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ser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apellido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o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cualquier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otra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cosa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que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pueda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recordar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3228" dirty="0" err="1">
                <a:solidFill>
                  <a:srgbClr val="000000"/>
                </a:solidFill>
                <a:latin typeface="Figtree"/>
              </a:rPr>
              <a:t>fácilmente</a:t>
            </a:r>
            <a:r>
              <a:rPr lang="en-US" sz="3228" dirty="0">
                <a:solidFill>
                  <a:srgbClr val="000000"/>
                </a:solidFill>
                <a:latin typeface="Figtree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4780" y="2537138"/>
            <a:ext cx="10948646" cy="3848258"/>
          </a:xfrm>
          <a:custGeom>
            <a:avLst/>
            <a:gdLst/>
            <a:ahLst/>
            <a:cxnLst/>
            <a:rect l="l" t="t" r="r" b="b"/>
            <a:pathLst>
              <a:path w="10948646" h="3848258">
                <a:moveTo>
                  <a:pt x="0" y="0"/>
                </a:moveTo>
                <a:lnTo>
                  <a:pt x="10948646" y="0"/>
                </a:lnTo>
                <a:lnTo>
                  <a:pt x="10948646" y="3848258"/>
                </a:lnTo>
                <a:lnTo>
                  <a:pt x="0" y="3848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619" b="-364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10532" y="5672119"/>
            <a:ext cx="10948768" cy="3586181"/>
          </a:xfrm>
          <a:custGeom>
            <a:avLst/>
            <a:gdLst/>
            <a:ahLst/>
            <a:cxnLst/>
            <a:rect l="l" t="t" r="r" b="b"/>
            <a:pathLst>
              <a:path w="10948768" h="3586181">
                <a:moveTo>
                  <a:pt x="0" y="0"/>
                </a:moveTo>
                <a:lnTo>
                  <a:pt x="10948768" y="0"/>
                </a:lnTo>
                <a:lnTo>
                  <a:pt x="10948768" y="3586181"/>
                </a:lnTo>
                <a:lnTo>
                  <a:pt x="0" y="3586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18" b="-1247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81442" y="814451"/>
            <a:ext cx="1443019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"/>
              </a:rPr>
              <a:t>Si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olvida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contraseña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"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Olvidé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mi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contraseña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".</a:t>
            </a:r>
          </a:p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"/>
              </a:rPr>
              <a:t>
Se le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pedirá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que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ingrese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nombre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usuario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o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correo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electrónico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1442" y="7250960"/>
            <a:ext cx="2988031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"/>
              </a:rPr>
              <a:t>Se le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dirigirá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esta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página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: </a:t>
            </a:r>
          </a:p>
        </p:txBody>
      </p:sp>
      <p:grpSp>
        <p:nvGrpSpPr>
          <p:cNvPr id="6" name="Group 6"/>
          <p:cNvGrpSpPr/>
          <p:nvPr/>
        </p:nvGrpSpPr>
        <p:grpSpPr>
          <a:xfrm rot="220450">
            <a:off x="1883837" y="5240706"/>
            <a:ext cx="3081069" cy="1474899"/>
            <a:chOff x="0" y="0"/>
            <a:chExt cx="4108092" cy="1966532"/>
          </a:xfrm>
        </p:grpSpPr>
        <p:sp>
          <p:nvSpPr>
            <p:cNvPr id="7" name="Freeform 7"/>
            <p:cNvSpPr/>
            <p:nvPr/>
          </p:nvSpPr>
          <p:spPr>
            <a:xfrm>
              <a:off x="2606262" y="464702"/>
              <a:ext cx="1501830" cy="1501830"/>
            </a:xfrm>
            <a:custGeom>
              <a:avLst/>
              <a:gdLst/>
              <a:ahLst/>
              <a:cxnLst/>
              <a:rect l="l" t="t" r="r" b="b"/>
              <a:pathLst>
                <a:path w="1501830" h="1501830">
                  <a:moveTo>
                    <a:pt x="0" y="0"/>
                  </a:moveTo>
                  <a:lnTo>
                    <a:pt x="1501830" y="0"/>
                  </a:lnTo>
                  <a:lnTo>
                    <a:pt x="1501830" y="1501830"/>
                  </a:lnTo>
                  <a:lnTo>
                    <a:pt x="0" y="1501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3357177" cy="1617360"/>
              <a:chOff x="0" y="0"/>
              <a:chExt cx="896260" cy="4317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96260" cy="431784"/>
              </a:xfrm>
              <a:custGeom>
                <a:avLst/>
                <a:gdLst/>
                <a:ahLst/>
                <a:cxnLst/>
                <a:rect l="l" t="t" r="r" b="b"/>
                <a:pathLst>
                  <a:path w="896260" h="431784">
                    <a:moveTo>
                      <a:pt x="448130" y="0"/>
                    </a:moveTo>
                    <a:cubicBezTo>
                      <a:pt x="200635" y="0"/>
                      <a:pt x="0" y="96658"/>
                      <a:pt x="0" y="215892"/>
                    </a:cubicBezTo>
                    <a:cubicBezTo>
                      <a:pt x="0" y="335126"/>
                      <a:pt x="200635" y="431784"/>
                      <a:pt x="448130" y="431784"/>
                    </a:cubicBezTo>
                    <a:cubicBezTo>
                      <a:pt x="695626" y="431784"/>
                      <a:pt x="896260" y="335126"/>
                      <a:pt x="896260" y="215892"/>
                    </a:cubicBezTo>
                    <a:cubicBezTo>
                      <a:pt x="896260" y="96658"/>
                      <a:pt x="695626" y="0"/>
                      <a:pt x="44813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84024" y="2380"/>
                <a:ext cx="728211" cy="388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7320" y="2311456"/>
            <a:ext cx="15409996" cy="758585"/>
          </a:xfrm>
          <a:custGeom>
            <a:avLst/>
            <a:gdLst/>
            <a:ahLst/>
            <a:cxnLst/>
            <a:rect l="l" t="t" r="r" b="b"/>
            <a:pathLst>
              <a:path w="15409996" h="758585">
                <a:moveTo>
                  <a:pt x="0" y="0"/>
                </a:moveTo>
                <a:lnTo>
                  <a:pt x="15409996" y="0"/>
                </a:lnTo>
                <a:lnTo>
                  <a:pt x="15409996" y="758586"/>
                </a:lnTo>
                <a:lnTo>
                  <a:pt x="0" y="758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841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07320" y="4260533"/>
            <a:ext cx="6199860" cy="4997767"/>
            <a:chOff x="0" y="0"/>
            <a:chExt cx="8266479" cy="66636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66479" cy="6663689"/>
            </a:xfrm>
            <a:custGeom>
              <a:avLst/>
              <a:gdLst/>
              <a:ahLst/>
              <a:cxnLst/>
              <a:rect l="l" t="t" r="r" b="b"/>
              <a:pathLst>
                <a:path w="8266479" h="6663689">
                  <a:moveTo>
                    <a:pt x="0" y="0"/>
                  </a:moveTo>
                  <a:lnTo>
                    <a:pt x="8266479" y="0"/>
                  </a:lnTo>
                  <a:lnTo>
                    <a:pt x="8266479" y="6663689"/>
                  </a:lnTo>
                  <a:lnTo>
                    <a:pt x="0" y="6663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220450">
              <a:off x="3821727" y="4604786"/>
              <a:ext cx="979750" cy="979750"/>
            </a:xfrm>
            <a:custGeom>
              <a:avLst/>
              <a:gdLst/>
              <a:ahLst/>
              <a:cxnLst/>
              <a:rect l="l" t="t" r="r" b="b"/>
              <a:pathLst>
                <a:path w="979750" h="979750">
                  <a:moveTo>
                    <a:pt x="0" y="0"/>
                  </a:moveTo>
                  <a:lnTo>
                    <a:pt x="979750" y="0"/>
                  </a:lnTo>
                  <a:lnTo>
                    <a:pt x="979750" y="979751"/>
                  </a:lnTo>
                  <a:lnTo>
                    <a:pt x="0" y="979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 rot="88439">
              <a:off x="60231" y="4356273"/>
              <a:ext cx="4487133" cy="680790"/>
              <a:chOff x="0" y="0"/>
              <a:chExt cx="1197923" cy="1817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197923" cy="181749"/>
              </a:xfrm>
              <a:custGeom>
                <a:avLst/>
                <a:gdLst/>
                <a:ahLst/>
                <a:cxnLst/>
                <a:rect l="l" t="t" r="r" b="b"/>
                <a:pathLst>
                  <a:path w="1197923" h="181749">
                    <a:moveTo>
                      <a:pt x="598961" y="0"/>
                    </a:moveTo>
                    <a:cubicBezTo>
                      <a:pt x="268164" y="0"/>
                      <a:pt x="0" y="40686"/>
                      <a:pt x="0" y="90875"/>
                    </a:cubicBezTo>
                    <a:cubicBezTo>
                      <a:pt x="0" y="141063"/>
                      <a:pt x="268164" y="181749"/>
                      <a:pt x="598961" y="181749"/>
                    </a:cubicBezTo>
                    <a:cubicBezTo>
                      <a:pt x="929759" y="181749"/>
                      <a:pt x="1197923" y="141063"/>
                      <a:pt x="1197923" y="90875"/>
                    </a:cubicBezTo>
                    <a:cubicBezTo>
                      <a:pt x="1197923" y="40686"/>
                      <a:pt x="929759" y="0"/>
                      <a:pt x="59896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26522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112305" y="-21061"/>
                <a:ext cx="973312" cy="185771"/>
              </a:xfrm>
              <a:prstGeom prst="rect">
                <a:avLst/>
              </a:prstGeom>
            </p:spPr>
            <p:txBody>
              <a:bodyPr lIns="94585" tIns="94585" rIns="94585" bIns="94585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1407320" y="818220"/>
            <a:ext cx="12900995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 err="1">
                <a:solidFill>
                  <a:srgbClr val="000000"/>
                </a:solidFill>
                <a:latin typeface="Figtree"/>
              </a:rPr>
              <a:t>Recibirá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un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correo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electrónico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bandeja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de entrada del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remitente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"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BrightSpark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" con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asunto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"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Solicitud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restablecimiento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contraseña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para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BrightSpark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” (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como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se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muestra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continuación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).</a:t>
            </a:r>
          </a:p>
          <a:p>
            <a:pPr algn="l">
              <a:lnSpc>
                <a:spcPts val="3426"/>
              </a:lnSpc>
            </a:pPr>
            <a:endParaRPr lang="en-US" sz="2979" dirty="0">
              <a:solidFill>
                <a:srgbClr val="000000"/>
              </a:solidFill>
              <a:latin typeface="Figtree"/>
            </a:endParaRPr>
          </a:p>
          <a:p>
            <a:pPr algn="l">
              <a:lnSpc>
                <a:spcPts val="3426"/>
              </a:lnSpc>
            </a:pPr>
            <a:endParaRPr lang="en-US" sz="2979" dirty="0">
              <a:solidFill>
                <a:srgbClr val="000000"/>
              </a:solidFill>
              <a:latin typeface="Figtree"/>
            </a:endParaRPr>
          </a:p>
          <a:p>
            <a:pPr algn="l">
              <a:lnSpc>
                <a:spcPts val="3426"/>
              </a:lnSpc>
            </a:pPr>
            <a:endParaRPr lang="en-US" sz="2979" dirty="0">
              <a:solidFill>
                <a:srgbClr val="000000"/>
              </a:solidFill>
              <a:latin typeface="Figtree"/>
            </a:endParaRPr>
          </a:p>
          <a:p>
            <a:pPr>
              <a:lnSpc>
                <a:spcPts val="3426"/>
              </a:lnSpc>
            </a:pPr>
            <a:r>
              <a:rPr lang="en-US" sz="2979" dirty="0" err="1">
                <a:solidFill>
                  <a:srgbClr val="000000"/>
                </a:solidFill>
                <a:latin typeface="Figtree"/>
              </a:rPr>
              <a:t>Cuando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abra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correo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electrónico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, se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verá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así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54919" y="4500626"/>
            <a:ext cx="7469264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 err="1">
                <a:solidFill>
                  <a:srgbClr val="000000"/>
                </a:solidFill>
                <a:latin typeface="Figtree"/>
              </a:rPr>
              <a:t>Haga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clic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el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enlace y se le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pedirá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que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ingrese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una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nueva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contraseña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.</a:t>
            </a:r>
          </a:p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"/>
              </a:rPr>
              <a:t>
Una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vez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que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restablezca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contraseña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, se le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pedirá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que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inicie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la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sesión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nuevamente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.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Ingrese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utilizando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nueva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contraseña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5730" y="1028700"/>
            <a:ext cx="13708378" cy="5620435"/>
          </a:xfrm>
          <a:custGeom>
            <a:avLst/>
            <a:gdLst/>
            <a:ahLst/>
            <a:cxnLst/>
            <a:rect l="l" t="t" r="r" b="b"/>
            <a:pathLst>
              <a:path w="13708378" h="5620435">
                <a:moveTo>
                  <a:pt x="0" y="0"/>
                </a:moveTo>
                <a:lnTo>
                  <a:pt x="13708378" y="0"/>
                </a:lnTo>
                <a:lnTo>
                  <a:pt x="13708378" y="5620435"/>
                </a:lnTo>
                <a:lnTo>
                  <a:pt x="0" y="5620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74736" y="6937426"/>
            <a:ext cx="1287978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26"/>
              </a:lnSpc>
            </a:pPr>
            <a:r>
              <a:rPr lang="en-US" sz="2979" dirty="0">
                <a:solidFill>
                  <a:srgbClr val="000000"/>
                </a:solidFill>
                <a:latin typeface="Figtree"/>
              </a:rPr>
              <a:t>Una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vez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que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inicie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la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sesión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, se le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redirigirá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a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esta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página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.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Aquí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puede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actualizar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su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información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personal,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métodos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de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pago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,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ver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cursos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anteriores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 y </a:t>
            </a:r>
            <a:r>
              <a:rPr lang="en-US" sz="2979" dirty="0" err="1">
                <a:solidFill>
                  <a:srgbClr val="000000"/>
                </a:solidFill>
                <a:latin typeface="Figtree"/>
              </a:rPr>
              <a:t>más</a:t>
            </a:r>
            <a:r>
              <a:rPr lang="en-US" sz="2979" dirty="0">
                <a:solidFill>
                  <a:srgbClr val="000000"/>
                </a:solidFill>
                <a:latin typeface="Figtree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414</Words>
  <Application>Microsoft Macintosh PowerPoint</Application>
  <PresentationFormat>Custom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Sora</vt:lpstr>
      <vt:lpstr>Arial</vt:lpstr>
      <vt:lpstr>Figtree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PD tutorials</dc:title>
  <cp:lastModifiedBy>Claudia D</cp:lastModifiedBy>
  <cp:revision>8</cp:revision>
  <dcterms:created xsi:type="dcterms:W3CDTF">2006-08-16T00:00:00Z</dcterms:created>
  <dcterms:modified xsi:type="dcterms:W3CDTF">2024-07-03T01:59:54Z</dcterms:modified>
  <dc:identifier>DAGJtyZZzDU</dc:identifier>
</cp:coreProperties>
</file>