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Figtree 1" panose="020B0604020202020204" charset="0"/>
      <p:regular r:id="rId10"/>
    </p:embeddedFont>
    <p:embeddedFont>
      <p:font typeface="SimHei" panose="02010609060101010101" pitchFamily="49" charset="-122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3722" y="4261485"/>
            <a:ext cx="11480557" cy="74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6719"/>
              </a:lnSpc>
            </a:pPr>
            <a:r>
              <a:rPr lang="zh-CN" sz="4800" b="0" i="0" u="none" baseline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Sora"/>
              </a:rPr>
              <a:t>购买/注册并访问课程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540" y="1255104"/>
            <a:ext cx="9629497" cy="4294297"/>
          </a:xfrm>
          <a:custGeom>
            <a:avLst/>
            <a:gdLst/>
            <a:ahLst/>
            <a:cxnLst/>
            <a:rect l="l" t="t" r="r" b="b"/>
            <a:pathLst>
              <a:path w="9629497" h="4294297">
                <a:moveTo>
                  <a:pt x="0" y="0"/>
                </a:moveTo>
                <a:lnTo>
                  <a:pt x="9629498" y="0"/>
                </a:lnTo>
                <a:lnTo>
                  <a:pt x="9629498" y="4294297"/>
                </a:lnTo>
                <a:lnTo>
                  <a:pt x="0" y="4294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40"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515037" y="4634459"/>
            <a:ext cx="2770374" cy="1326170"/>
            <a:chOff x="0" y="0"/>
            <a:chExt cx="3693832" cy="1768227"/>
          </a:xfrm>
        </p:grpSpPr>
        <p:sp>
          <p:nvSpPr>
            <p:cNvPr id="4" name="Freeform 4"/>
            <p:cNvSpPr/>
            <p:nvPr/>
          </p:nvSpPr>
          <p:spPr>
            <a:xfrm>
              <a:off x="2343446" y="417842"/>
              <a:ext cx="1350385" cy="1350385"/>
            </a:xfrm>
            <a:custGeom>
              <a:avLst/>
              <a:gdLst/>
              <a:ahLst/>
              <a:cxnLst/>
              <a:rect l="l" t="t" r="r" b="b"/>
              <a:pathLst>
                <a:path w="1350385" h="1350385">
                  <a:moveTo>
                    <a:pt x="0" y="0"/>
                  </a:moveTo>
                  <a:lnTo>
                    <a:pt x="1350386" y="0"/>
                  </a:lnTo>
                  <a:lnTo>
                    <a:pt x="1350386" y="1350385"/>
                  </a:lnTo>
                  <a:lnTo>
                    <a:pt x="0" y="1350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3018639" cy="1454265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0766910" y="4413208"/>
            <a:ext cx="7214752" cy="4902634"/>
          </a:xfrm>
          <a:custGeom>
            <a:avLst/>
            <a:gdLst/>
            <a:ahLst/>
            <a:cxnLst/>
            <a:rect l="l" t="t" r="r" b="b"/>
            <a:pathLst>
              <a:path w="7214752" h="4902634">
                <a:moveTo>
                  <a:pt x="0" y="0"/>
                </a:moveTo>
                <a:lnTo>
                  <a:pt x="7214752" y="0"/>
                </a:lnTo>
                <a:lnTo>
                  <a:pt x="7214752" y="4902634"/>
                </a:lnTo>
                <a:lnTo>
                  <a:pt x="0" y="490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9" name="Freeform 9"/>
          <p:cNvSpPr/>
          <p:nvPr/>
        </p:nvSpPr>
        <p:spPr>
          <a:xfrm rot="3479097" flipH="1" flipV="1">
            <a:off x="9493842" y="3710321"/>
            <a:ext cx="977906" cy="1848275"/>
          </a:xfrm>
          <a:custGeom>
            <a:avLst/>
            <a:gdLst/>
            <a:ahLst/>
            <a:cxnLst/>
            <a:rect l="l" t="t" r="r" b="b"/>
            <a:pathLst>
              <a:path w="977906" h="1848275">
                <a:moveTo>
                  <a:pt x="977905" y="1848275"/>
                </a:moveTo>
                <a:lnTo>
                  <a:pt x="0" y="1848275"/>
                </a:lnTo>
                <a:lnTo>
                  <a:pt x="0" y="0"/>
                </a:lnTo>
                <a:lnTo>
                  <a:pt x="977905" y="0"/>
                </a:lnTo>
                <a:lnTo>
                  <a:pt x="977905" y="18482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1264629"/>
            <a:ext cx="24771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2"/>
              </a:rPr>
              <a:t>第一部分：查找课程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8055" y="6148277"/>
            <a:ext cx="9629497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0513" indent="-290513"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1.访问 www.brightspark.org/professional-development。 点击“所提供培训 (Trainings Offered)”。</a:t>
            </a:r>
          </a:p>
          <a:p>
            <a:pPr marL="290513" indent="-290513" algn="l" rtl="0">
              <a:lnSpc>
                <a:spcPts val="3426"/>
              </a:lnSpc>
            </a:pPr>
            <a:endParaRPr lang="zh-CN" sz="2979" b="0" i="0" u="none" baseline="0" dirty="0">
              <a:solidFill>
                <a:srgbClr val="000000"/>
              </a:solidFill>
              <a:latin typeface="Figtree 1" panose="020B0604020202020204" charset="0"/>
              <a:ea typeface="SimHei" panose="02010609060101010101" pitchFamily="49" charset="-122"/>
              <a:cs typeface="Figtree 1"/>
            </a:endParaRPr>
          </a:p>
          <a:p>
            <a:pPr marL="290513" indent="-290513"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2.</a:t>
            </a:r>
            <a:r>
              <a:rPr lang="en-US" alt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	</a:t>
            </a: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在“所提供培训”部分，点击“查看课</a:t>
            </a:r>
            <a:br>
              <a:rPr lang="en-US" alt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</a:b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程 (View classes)”。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442284" y="8370216"/>
            <a:ext cx="2770374" cy="1326170"/>
            <a:chOff x="0" y="0"/>
            <a:chExt cx="3693832" cy="1768227"/>
          </a:xfrm>
        </p:grpSpPr>
        <p:sp>
          <p:nvSpPr>
            <p:cNvPr id="13" name="Freeform 13"/>
            <p:cNvSpPr/>
            <p:nvPr/>
          </p:nvSpPr>
          <p:spPr>
            <a:xfrm>
              <a:off x="2343446" y="417842"/>
              <a:ext cx="1350385" cy="1350385"/>
            </a:xfrm>
            <a:custGeom>
              <a:avLst/>
              <a:gdLst/>
              <a:ahLst/>
              <a:cxnLst/>
              <a:rect l="l" t="t" r="r" b="b"/>
              <a:pathLst>
                <a:path w="1350385" h="1350385">
                  <a:moveTo>
                    <a:pt x="0" y="0"/>
                  </a:moveTo>
                  <a:lnTo>
                    <a:pt x="1350386" y="0"/>
                  </a:lnTo>
                  <a:lnTo>
                    <a:pt x="1350386" y="1350385"/>
                  </a:lnTo>
                  <a:lnTo>
                    <a:pt x="0" y="1350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3018639" cy="1454265"/>
              <a:chOff x="0" y="0"/>
              <a:chExt cx="896260" cy="43178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57584"/>
            <a:ext cx="7429793" cy="4410246"/>
          </a:xfrm>
          <a:custGeom>
            <a:avLst/>
            <a:gdLst/>
            <a:ahLst/>
            <a:cxnLst/>
            <a:rect l="l" t="t" r="r" b="b"/>
            <a:pathLst>
              <a:path w="7429793" h="4410246">
                <a:moveTo>
                  <a:pt x="0" y="0"/>
                </a:moveTo>
                <a:lnTo>
                  <a:pt x="7429793" y="0"/>
                </a:lnTo>
                <a:lnTo>
                  <a:pt x="7429793" y="4410247"/>
                </a:lnTo>
                <a:lnTo>
                  <a:pt x="0" y="4410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0" b="-3047"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33561" y="7998323"/>
            <a:ext cx="2206813" cy="1056395"/>
            <a:chOff x="0" y="0"/>
            <a:chExt cx="2942417" cy="1408527"/>
          </a:xfrm>
        </p:grpSpPr>
        <p:sp>
          <p:nvSpPr>
            <p:cNvPr id="4" name="Freeform 4"/>
            <p:cNvSpPr/>
            <p:nvPr/>
          </p:nvSpPr>
          <p:spPr>
            <a:xfrm>
              <a:off x="1866733" y="332843"/>
              <a:ext cx="1075684" cy="1075684"/>
            </a:xfrm>
            <a:custGeom>
              <a:avLst/>
              <a:gdLst/>
              <a:ahLst/>
              <a:cxnLst/>
              <a:rect l="l" t="t" r="r" b="b"/>
              <a:pathLst>
                <a:path w="1075684" h="1075684">
                  <a:moveTo>
                    <a:pt x="0" y="0"/>
                  </a:moveTo>
                  <a:lnTo>
                    <a:pt x="1075684" y="0"/>
                  </a:lnTo>
                  <a:lnTo>
                    <a:pt x="1075684" y="1075684"/>
                  </a:lnTo>
                  <a:lnTo>
                    <a:pt x="0" y="107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2404575" cy="1158432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6393818" y="7191560"/>
            <a:ext cx="806763" cy="806763"/>
          </a:xfrm>
          <a:custGeom>
            <a:avLst/>
            <a:gdLst/>
            <a:ahLst/>
            <a:cxnLst/>
            <a:rect l="l" t="t" r="r" b="b"/>
            <a:pathLst>
              <a:path w="806763" h="806763">
                <a:moveTo>
                  <a:pt x="0" y="0"/>
                </a:moveTo>
                <a:lnTo>
                  <a:pt x="806764" y="0"/>
                </a:lnTo>
                <a:lnTo>
                  <a:pt x="806764" y="806763"/>
                </a:lnTo>
                <a:lnTo>
                  <a:pt x="0" y="806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743596" y="5348923"/>
            <a:ext cx="2223166" cy="2427570"/>
            <a:chOff x="0" y="0"/>
            <a:chExt cx="896260" cy="9786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6260" cy="978665"/>
            </a:xfrm>
            <a:custGeom>
              <a:avLst/>
              <a:gdLst/>
              <a:ahLst/>
              <a:cxnLst/>
              <a:rect l="l" t="t" r="r" b="b"/>
              <a:pathLst>
                <a:path w="896260" h="978665">
                  <a:moveTo>
                    <a:pt x="448130" y="0"/>
                  </a:moveTo>
                  <a:cubicBezTo>
                    <a:pt x="200635" y="0"/>
                    <a:pt x="0" y="219082"/>
                    <a:pt x="0" y="489332"/>
                  </a:cubicBezTo>
                  <a:cubicBezTo>
                    <a:pt x="0" y="759583"/>
                    <a:pt x="200635" y="978665"/>
                    <a:pt x="448130" y="978665"/>
                  </a:cubicBezTo>
                  <a:cubicBezTo>
                    <a:pt x="695626" y="978665"/>
                    <a:pt x="896260" y="759583"/>
                    <a:pt x="896260" y="489332"/>
                  </a:cubicBezTo>
                  <a:cubicBezTo>
                    <a:pt x="896260" y="219082"/>
                    <a:pt x="695626" y="0"/>
                    <a:pt x="4481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26522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4024" y="53650"/>
              <a:ext cx="728211" cy="833265"/>
            </a:xfrm>
            <a:prstGeom prst="rect">
              <a:avLst/>
            </a:prstGeom>
          </p:spPr>
          <p:txBody>
            <a:bodyPr lIns="85047" tIns="85047" rIns="85047" bIns="85047" rtlCol="0" anchor="ctr"/>
            <a:lstStyle/>
            <a:p>
              <a:pPr algn="ctr" rtl="0">
                <a:lnSpc>
                  <a:spcPts val="2660"/>
                </a:lnSpc>
              </a:pPr>
              <a:endParaRPr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7993316"/>
            <a:ext cx="533204" cy="53320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522"/>
            </a:solid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753"/>
                </a:lnSpc>
              </a:pPr>
              <a:r>
                <a:rPr lang="zh-CN" sz="1966" b="0" i="0" u="none" baseline="0">
                  <a:solidFill>
                    <a:srgbClr val="000000"/>
                  </a:solidFill>
                  <a:latin typeface="Figtree 1" panose="020B0604020202020204" charset="0"/>
                  <a:ea typeface="SimHei" panose="02010609060101010101" pitchFamily="49" charset="-122"/>
                  <a:cs typeface="Figtree 1"/>
                </a:rPr>
                <a:t>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97200" y="6296106"/>
            <a:ext cx="533204" cy="53320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6522"/>
            </a:solid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753"/>
                </a:lnSpc>
              </a:pPr>
              <a:r>
                <a:rPr lang="zh-CN" sz="1966" b="0" i="0" u="none" baseline="0">
                  <a:solidFill>
                    <a:srgbClr val="000000"/>
                  </a:solidFill>
                  <a:latin typeface="Figtree 1" panose="020B0604020202020204" charset="0"/>
                  <a:ea typeface="SimHei" panose="02010609060101010101" pitchFamily="49" charset="-122"/>
                  <a:cs typeface="Figtree 1"/>
                </a:rPr>
                <a:t>4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9150991" y="2527618"/>
            <a:ext cx="4784696" cy="6273376"/>
          </a:xfrm>
          <a:custGeom>
            <a:avLst/>
            <a:gdLst/>
            <a:ahLst/>
            <a:cxnLst/>
            <a:rect l="l" t="t" r="r" b="b"/>
            <a:pathLst>
              <a:path w="4784696" h="6273376">
                <a:moveTo>
                  <a:pt x="0" y="0"/>
                </a:moveTo>
                <a:lnTo>
                  <a:pt x="4784697" y="0"/>
                </a:lnTo>
                <a:lnTo>
                  <a:pt x="4784697" y="6273376"/>
                </a:lnTo>
                <a:lnTo>
                  <a:pt x="0" y="62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79" r="-43549"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42683" y="1241807"/>
            <a:ext cx="16216617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3.您将会进入一个网页，上面显示了目前开放注册的课程。 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 dirty="0">
              <a:solidFill>
                <a:srgbClr val="000000"/>
              </a:solidFill>
              <a:latin typeface="Figtree 1" panose="020B0604020202020204" charset="0"/>
              <a:ea typeface="SimHei" panose="02010609060101010101" pitchFamily="49" charset="-122"/>
              <a:cs typeface="Figtree 1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如果您对</a:t>
            </a:r>
          </a:p>
          <a:p>
            <a:pPr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一门课程感兴趣，您可以直接</a:t>
            </a:r>
          </a:p>
          <a:p>
            <a:pPr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在此菜单点击“添加到购物车 (Add to Cart)”。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512051" y="2944997"/>
            <a:ext cx="3215891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4.如果您想在购买课程前了解更多信息，点击图片打开详情页。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 1" panose="020B0604020202020204" charset="0"/>
              <a:ea typeface="SimHei" panose="02010609060101010101" pitchFamily="49" charset="-122"/>
              <a:cs typeface="Figtree 1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如果您决定参加该课程，点击该页面上的“添加到购物车 (Add to Cart)”。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559844" y="4218942"/>
            <a:ext cx="1545971" cy="740052"/>
            <a:chOff x="0" y="0"/>
            <a:chExt cx="2061295" cy="986736"/>
          </a:xfrm>
        </p:grpSpPr>
        <p:sp>
          <p:nvSpPr>
            <p:cNvPr id="22" name="Freeform 22"/>
            <p:cNvSpPr/>
            <p:nvPr/>
          </p:nvSpPr>
          <p:spPr>
            <a:xfrm>
              <a:off x="1307730" y="233171"/>
              <a:ext cx="753565" cy="753565"/>
            </a:xfrm>
            <a:custGeom>
              <a:avLst/>
              <a:gdLst/>
              <a:ahLst/>
              <a:cxnLst/>
              <a:rect l="l" t="t" r="r" b="b"/>
              <a:pathLst>
                <a:path w="753565" h="753565">
                  <a:moveTo>
                    <a:pt x="0" y="0"/>
                  </a:moveTo>
                  <a:lnTo>
                    <a:pt x="753565" y="0"/>
                  </a:lnTo>
                  <a:lnTo>
                    <a:pt x="753565" y="753565"/>
                  </a:lnTo>
                  <a:lnTo>
                    <a:pt x="0" y="753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0"/>
              <a:ext cx="1684512" cy="811534"/>
              <a:chOff x="0" y="0"/>
              <a:chExt cx="896260" cy="43178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26" name="Freeform 26"/>
          <p:cNvSpPr/>
          <p:nvPr/>
        </p:nvSpPr>
        <p:spPr>
          <a:xfrm rot="1554333" flipH="1" flipV="1">
            <a:off x="7555195" y="3695275"/>
            <a:ext cx="977906" cy="1848275"/>
          </a:xfrm>
          <a:custGeom>
            <a:avLst/>
            <a:gdLst/>
            <a:ahLst/>
            <a:cxnLst/>
            <a:rect l="l" t="t" r="r" b="b"/>
            <a:pathLst>
              <a:path w="977906" h="1848275">
                <a:moveTo>
                  <a:pt x="977905" y="1848275"/>
                </a:moveTo>
                <a:lnTo>
                  <a:pt x="0" y="1848275"/>
                </a:lnTo>
                <a:lnTo>
                  <a:pt x="0" y="0"/>
                </a:lnTo>
                <a:lnTo>
                  <a:pt x="977905" y="0"/>
                </a:lnTo>
                <a:lnTo>
                  <a:pt x="977905" y="18482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33586" y="2044592"/>
            <a:ext cx="9690301" cy="6570929"/>
          </a:xfrm>
          <a:custGeom>
            <a:avLst/>
            <a:gdLst/>
            <a:ahLst/>
            <a:cxnLst/>
            <a:rect l="l" t="t" r="r" b="b"/>
            <a:pathLst>
              <a:path w="9690301" h="6570929">
                <a:moveTo>
                  <a:pt x="0" y="0"/>
                </a:moveTo>
                <a:lnTo>
                  <a:pt x="9690301" y="0"/>
                </a:lnTo>
                <a:lnTo>
                  <a:pt x="9690301" y="6570929"/>
                </a:lnTo>
                <a:lnTo>
                  <a:pt x="0" y="6570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3" r="-10339"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23129" y="2054117"/>
            <a:ext cx="3107866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7"/>
              </a:lnSpc>
            </a:pPr>
            <a:r>
              <a:rPr lang="zh-CN" sz="3198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1.准备付款时，点击右上角的购物车图标。然后点击“前往付款 (Proceed to Checkout)”。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23129" y="987781"/>
            <a:ext cx="7014714" cy="47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7"/>
              </a:lnSpc>
            </a:pPr>
            <a:r>
              <a:rPr lang="zh-CN" sz="3198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2"/>
              </a:rPr>
              <a:t>第二部分：购买课程</a:t>
            </a:r>
          </a:p>
        </p:txBody>
      </p:sp>
      <p:grpSp>
        <p:nvGrpSpPr>
          <p:cNvPr id="5" name="Group 5"/>
          <p:cNvGrpSpPr/>
          <p:nvPr/>
        </p:nvGrpSpPr>
        <p:grpSpPr>
          <a:xfrm rot="220450">
            <a:off x="11397865" y="6860407"/>
            <a:ext cx="4798341" cy="2296952"/>
            <a:chOff x="0" y="0"/>
            <a:chExt cx="6397788" cy="3062603"/>
          </a:xfrm>
        </p:grpSpPr>
        <p:sp>
          <p:nvSpPr>
            <p:cNvPr id="6" name="Freeform 6"/>
            <p:cNvSpPr/>
            <p:nvPr/>
          </p:nvSpPr>
          <p:spPr>
            <a:xfrm>
              <a:off x="4058894" y="723710"/>
              <a:ext cx="2338893" cy="2338893"/>
            </a:xfrm>
            <a:custGeom>
              <a:avLst/>
              <a:gdLst/>
              <a:ahLst/>
              <a:cxnLst/>
              <a:rect l="l" t="t" r="r" b="b"/>
              <a:pathLst>
                <a:path w="2338893" h="2338893">
                  <a:moveTo>
                    <a:pt x="0" y="0"/>
                  </a:moveTo>
                  <a:lnTo>
                    <a:pt x="2338894" y="0"/>
                  </a:lnTo>
                  <a:lnTo>
                    <a:pt x="2338894" y="2338893"/>
                  </a:lnTo>
                  <a:lnTo>
                    <a:pt x="0" y="2338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5228341" cy="2518815"/>
              <a:chOff x="0" y="0"/>
              <a:chExt cx="896260" cy="4317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 rot="220450">
            <a:off x="11725838" y="4112528"/>
            <a:ext cx="2386158" cy="1142247"/>
            <a:chOff x="0" y="0"/>
            <a:chExt cx="3181544" cy="1522996"/>
          </a:xfrm>
        </p:grpSpPr>
        <p:sp>
          <p:nvSpPr>
            <p:cNvPr id="11" name="Freeform 11"/>
            <p:cNvSpPr/>
            <p:nvPr/>
          </p:nvSpPr>
          <p:spPr>
            <a:xfrm>
              <a:off x="2018440" y="359892"/>
              <a:ext cx="1163104" cy="1163104"/>
            </a:xfrm>
            <a:custGeom>
              <a:avLst/>
              <a:gdLst/>
              <a:ahLst/>
              <a:cxnLst/>
              <a:rect l="l" t="t" r="r" b="b"/>
              <a:pathLst>
                <a:path w="1163104" h="1163104">
                  <a:moveTo>
                    <a:pt x="0" y="0"/>
                  </a:moveTo>
                  <a:lnTo>
                    <a:pt x="1163104" y="0"/>
                  </a:lnTo>
                  <a:lnTo>
                    <a:pt x="1163104" y="1163104"/>
                  </a:lnTo>
                  <a:lnTo>
                    <a:pt x="0" y="1163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599992" cy="1252577"/>
              <a:chOff x="0" y="0"/>
              <a:chExt cx="896260" cy="43178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59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4790149" flipV="1">
            <a:off x="10494456" y="5014455"/>
            <a:ext cx="873668" cy="1651262"/>
          </a:xfrm>
          <a:custGeom>
            <a:avLst/>
            <a:gdLst/>
            <a:ahLst/>
            <a:cxnLst/>
            <a:rect l="l" t="t" r="r" b="b"/>
            <a:pathLst>
              <a:path w="873668" h="1651262">
                <a:moveTo>
                  <a:pt x="0" y="1651262"/>
                </a:moveTo>
                <a:lnTo>
                  <a:pt x="873668" y="1651262"/>
                </a:lnTo>
                <a:lnTo>
                  <a:pt x="873668" y="0"/>
                </a:lnTo>
                <a:lnTo>
                  <a:pt x="0" y="0"/>
                </a:lnTo>
                <a:lnTo>
                  <a:pt x="0" y="165126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645193" y="6230188"/>
            <a:ext cx="254116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677"/>
              </a:lnSpc>
            </a:pPr>
            <a:r>
              <a:rPr lang="zh-CN" sz="3198" b="0" i="0" u="none" baseline="0" dirty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提示：记得输入优惠码！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1059" y="2458868"/>
            <a:ext cx="6281334" cy="7125883"/>
          </a:xfrm>
          <a:custGeom>
            <a:avLst/>
            <a:gdLst/>
            <a:ahLst/>
            <a:cxnLst/>
            <a:rect l="l" t="t" r="r" b="b"/>
            <a:pathLst>
              <a:path w="6281334" h="7125883">
                <a:moveTo>
                  <a:pt x="0" y="0"/>
                </a:moveTo>
                <a:lnTo>
                  <a:pt x="6281334" y="0"/>
                </a:lnTo>
                <a:lnTo>
                  <a:pt x="6281334" y="7125883"/>
                </a:lnTo>
                <a:lnTo>
                  <a:pt x="0" y="712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479679" y="3413110"/>
            <a:ext cx="5661421" cy="4681258"/>
          </a:xfrm>
          <a:custGeom>
            <a:avLst/>
            <a:gdLst/>
            <a:ahLst/>
            <a:cxnLst/>
            <a:rect l="l" t="t" r="r" b="b"/>
            <a:pathLst>
              <a:path w="5661421" h="4681258">
                <a:moveTo>
                  <a:pt x="0" y="0"/>
                </a:moveTo>
                <a:lnTo>
                  <a:pt x="5661421" y="0"/>
                </a:lnTo>
                <a:lnTo>
                  <a:pt x="5661421" y="4681257"/>
                </a:lnTo>
                <a:lnTo>
                  <a:pt x="0" y="4681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038225"/>
            <a:ext cx="1623060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3) 在表格中填写您的联系信息、账单地址和付款信息 *，然后点击“下单 (Place Order)”。</a:t>
            </a:r>
          </a:p>
        </p:txBody>
      </p:sp>
      <p:grpSp>
        <p:nvGrpSpPr>
          <p:cNvPr id="5" name="Group 5"/>
          <p:cNvGrpSpPr/>
          <p:nvPr/>
        </p:nvGrpSpPr>
        <p:grpSpPr>
          <a:xfrm rot="220450">
            <a:off x="11136168" y="6880833"/>
            <a:ext cx="3291610" cy="1575685"/>
            <a:chOff x="0" y="0"/>
            <a:chExt cx="4388813" cy="2100913"/>
          </a:xfrm>
        </p:grpSpPr>
        <p:sp>
          <p:nvSpPr>
            <p:cNvPr id="6" name="Freeform 6"/>
            <p:cNvSpPr/>
            <p:nvPr/>
          </p:nvSpPr>
          <p:spPr>
            <a:xfrm>
              <a:off x="2784357" y="496457"/>
              <a:ext cx="1604455" cy="1604455"/>
            </a:xfrm>
            <a:custGeom>
              <a:avLst/>
              <a:gdLst/>
              <a:ahLst/>
              <a:cxnLst/>
              <a:rect l="l" t="t" r="r" b="b"/>
              <a:pathLst>
                <a:path w="1604455" h="1604455">
                  <a:moveTo>
                    <a:pt x="0" y="0"/>
                  </a:moveTo>
                  <a:lnTo>
                    <a:pt x="1604456" y="0"/>
                  </a:lnTo>
                  <a:lnTo>
                    <a:pt x="1604456" y="1604456"/>
                  </a:lnTo>
                  <a:lnTo>
                    <a:pt x="0" y="1604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3586585" cy="1727880"/>
              <a:chOff x="0" y="0"/>
              <a:chExt cx="896260" cy="4317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040" y="2278032"/>
            <a:ext cx="10524488" cy="4899485"/>
          </a:xfrm>
          <a:custGeom>
            <a:avLst/>
            <a:gdLst/>
            <a:ahLst/>
            <a:cxnLst/>
            <a:rect l="l" t="t" r="r" b="b"/>
            <a:pathLst>
              <a:path w="10524488" h="4899485">
                <a:moveTo>
                  <a:pt x="0" y="0"/>
                </a:moveTo>
                <a:lnTo>
                  <a:pt x="10524488" y="0"/>
                </a:lnTo>
                <a:lnTo>
                  <a:pt x="10524488" y="4899485"/>
                </a:lnTo>
                <a:lnTo>
                  <a:pt x="0" y="4899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98" b="-90544"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24681" y="2278032"/>
            <a:ext cx="4447279" cy="7006067"/>
          </a:xfrm>
          <a:custGeom>
            <a:avLst/>
            <a:gdLst/>
            <a:ahLst/>
            <a:cxnLst/>
            <a:rect l="l" t="t" r="r" b="b"/>
            <a:pathLst>
              <a:path w="4447279" h="7006067">
                <a:moveTo>
                  <a:pt x="0" y="0"/>
                </a:moveTo>
                <a:lnTo>
                  <a:pt x="4447279" y="0"/>
                </a:lnTo>
                <a:lnTo>
                  <a:pt x="4447279" y="7006067"/>
                </a:lnTo>
                <a:lnTo>
                  <a:pt x="0" y="700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16040" y="1038225"/>
            <a:ext cx="1536091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成功购买课程后，您将进入到此页面。（提示：您可以截图保存此页面，将来用作参考。）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43464" y="7560201"/>
            <a:ext cx="9706589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0">
              <a:lnSpc>
                <a:spcPts val="3426"/>
              </a:lnSpc>
              <a:spcBef>
                <a:spcPct val="0"/>
              </a:spcBef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您还将收到一封确认购买的电子邮件，邮件将发送到您访问 WordPress 时使用的邮箱。邮件发件人为 BrightSpark，主题为“已收到您的 BrightSpark 订单”。邮件内容如右图所示：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15" y="2490271"/>
            <a:ext cx="13658252" cy="1430280"/>
          </a:xfrm>
          <a:custGeom>
            <a:avLst/>
            <a:gdLst/>
            <a:ahLst/>
            <a:cxnLst/>
            <a:rect l="l" t="t" r="r" b="b"/>
            <a:pathLst>
              <a:path w="13658252" h="1430280">
                <a:moveTo>
                  <a:pt x="0" y="0"/>
                </a:moveTo>
                <a:lnTo>
                  <a:pt x="13658252" y="0"/>
                </a:lnTo>
                <a:lnTo>
                  <a:pt x="13658252" y="1430280"/>
                </a:lnTo>
                <a:lnTo>
                  <a:pt x="0" y="1430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 rot="220450">
            <a:off x="11576328" y="2281111"/>
            <a:ext cx="2501906" cy="1197655"/>
            <a:chOff x="0" y="0"/>
            <a:chExt cx="3335874" cy="1596874"/>
          </a:xfrm>
        </p:grpSpPr>
        <p:sp>
          <p:nvSpPr>
            <p:cNvPr id="4" name="Freeform 4"/>
            <p:cNvSpPr/>
            <p:nvPr/>
          </p:nvSpPr>
          <p:spPr>
            <a:xfrm>
              <a:off x="2116350" y="377350"/>
              <a:ext cx="1219524" cy="1219524"/>
            </a:xfrm>
            <a:custGeom>
              <a:avLst/>
              <a:gdLst/>
              <a:ahLst/>
              <a:cxnLst/>
              <a:rect l="l" t="t" r="r" b="b"/>
              <a:pathLst>
                <a:path w="1219524" h="1219524">
                  <a:moveTo>
                    <a:pt x="0" y="0"/>
                  </a:moveTo>
                  <a:lnTo>
                    <a:pt x="1219524" y="0"/>
                  </a:lnTo>
                  <a:lnTo>
                    <a:pt x="1219524" y="1219524"/>
                  </a:lnTo>
                  <a:lnTo>
                    <a:pt x="0" y="1219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2726112" cy="1313337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6603299" y="4120576"/>
            <a:ext cx="9719265" cy="3881091"/>
          </a:xfrm>
          <a:custGeom>
            <a:avLst/>
            <a:gdLst/>
            <a:ahLst/>
            <a:cxnLst/>
            <a:rect l="l" t="t" r="r" b="b"/>
            <a:pathLst>
              <a:path w="9719265" h="3881091">
                <a:moveTo>
                  <a:pt x="0" y="0"/>
                </a:moveTo>
                <a:lnTo>
                  <a:pt x="9719265" y="0"/>
                </a:lnTo>
                <a:lnTo>
                  <a:pt x="9719265" y="3881091"/>
                </a:lnTo>
                <a:lnTo>
                  <a:pt x="0" y="3881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9" name="Group 9"/>
          <p:cNvGrpSpPr/>
          <p:nvPr/>
        </p:nvGrpSpPr>
        <p:grpSpPr>
          <a:xfrm rot="220450">
            <a:off x="6470566" y="6015522"/>
            <a:ext cx="1573739" cy="753344"/>
            <a:chOff x="0" y="0"/>
            <a:chExt cx="2098318" cy="1004459"/>
          </a:xfrm>
        </p:grpSpPr>
        <p:sp>
          <p:nvSpPr>
            <p:cNvPr id="10" name="Freeform 10"/>
            <p:cNvSpPr/>
            <p:nvPr/>
          </p:nvSpPr>
          <p:spPr>
            <a:xfrm>
              <a:off x="1331218" y="237359"/>
              <a:ext cx="767100" cy="767100"/>
            </a:xfrm>
            <a:custGeom>
              <a:avLst/>
              <a:gdLst/>
              <a:ahLst/>
              <a:cxnLst/>
              <a:rect l="l" t="t" r="r" b="b"/>
              <a:pathLst>
                <a:path w="767100" h="767100">
                  <a:moveTo>
                    <a:pt x="0" y="0"/>
                  </a:moveTo>
                  <a:lnTo>
                    <a:pt x="767100" y="0"/>
                  </a:lnTo>
                  <a:lnTo>
                    <a:pt x="767100" y="767100"/>
                  </a:lnTo>
                  <a:lnTo>
                    <a:pt x="0" y="76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714768" cy="826110"/>
              <a:chOff x="0" y="0"/>
              <a:chExt cx="896260" cy="4317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220450">
            <a:off x="6625820" y="7289569"/>
            <a:ext cx="1573739" cy="753344"/>
            <a:chOff x="0" y="0"/>
            <a:chExt cx="2098318" cy="1004459"/>
          </a:xfrm>
        </p:grpSpPr>
        <p:sp>
          <p:nvSpPr>
            <p:cNvPr id="15" name="Freeform 15"/>
            <p:cNvSpPr/>
            <p:nvPr/>
          </p:nvSpPr>
          <p:spPr>
            <a:xfrm>
              <a:off x="1331218" y="237359"/>
              <a:ext cx="767100" cy="767100"/>
            </a:xfrm>
            <a:custGeom>
              <a:avLst/>
              <a:gdLst/>
              <a:ahLst/>
              <a:cxnLst/>
              <a:rect l="l" t="t" r="r" b="b"/>
              <a:pathLst>
                <a:path w="767100" h="767100">
                  <a:moveTo>
                    <a:pt x="0" y="0"/>
                  </a:moveTo>
                  <a:lnTo>
                    <a:pt x="767100" y="0"/>
                  </a:lnTo>
                  <a:lnTo>
                    <a:pt x="767100" y="767100"/>
                  </a:lnTo>
                  <a:lnTo>
                    <a:pt x="0" y="76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1714768" cy="826110"/>
              <a:chOff x="0" y="0"/>
              <a:chExt cx="896260" cy="43178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8395262" y="7287544"/>
            <a:ext cx="8864038" cy="2310259"/>
          </a:xfrm>
          <a:custGeom>
            <a:avLst/>
            <a:gdLst/>
            <a:ahLst/>
            <a:cxnLst/>
            <a:rect l="l" t="t" r="r" b="b"/>
            <a:pathLst>
              <a:path w="8864038" h="2310259">
                <a:moveTo>
                  <a:pt x="0" y="0"/>
                </a:moveTo>
                <a:lnTo>
                  <a:pt x="8864038" y="0"/>
                </a:lnTo>
                <a:lnTo>
                  <a:pt x="8864038" y="2310259"/>
                </a:lnTo>
                <a:lnTo>
                  <a:pt x="0" y="2310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140" b="-4347"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86315" y="698722"/>
            <a:ext cx="1543624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您还可以在账户信息中找到购买凭证。</a:t>
            </a:r>
          </a:p>
          <a:p>
            <a:pPr algn="l" rtl="0">
              <a:lnSpc>
                <a:spcPts val="1725"/>
              </a:lnSpc>
            </a:pPr>
            <a:endParaRPr lang="zh-CN" sz="2979" b="0" i="0" u="none" baseline="0">
              <a:solidFill>
                <a:srgbClr val="000000"/>
              </a:solidFill>
              <a:latin typeface="Figtree 1" panose="020B0604020202020204" charset="0"/>
              <a:ea typeface="SimHei" panose="02010609060101010101" pitchFamily="49" charset="-122"/>
              <a:cs typeface="Figtree 1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点击页面右上角写着“我的账户 (My account)”的图标。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6315" y="4505503"/>
            <a:ext cx="4914485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然后在左侧菜单中选择“订单 (Orders)”。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 1" panose="020B0604020202020204" charset="0"/>
              <a:ea typeface="SimHei" panose="02010609060101010101" pitchFamily="49" charset="-122"/>
              <a:cs typeface="Figtree 1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然后点击“我的课程 (My Courses)”，查看过去参加的课程并访问新的/正在进行的课程。 </a:t>
            </a:r>
          </a:p>
        </p:txBody>
      </p:sp>
      <p:sp>
        <p:nvSpPr>
          <p:cNvPr id="22" name="Freeform 22"/>
          <p:cNvSpPr/>
          <p:nvPr/>
        </p:nvSpPr>
        <p:spPr>
          <a:xfrm rot="-494632" flipH="1">
            <a:off x="7341440" y="7747196"/>
            <a:ext cx="1159279" cy="1196675"/>
          </a:xfrm>
          <a:custGeom>
            <a:avLst/>
            <a:gdLst/>
            <a:ahLst/>
            <a:cxnLst/>
            <a:rect l="l" t="t" r="r" b="b"/>
            <a:pathLst>
              <a:path w="1159279" h="1196675">
                <a:moveTo>
                  <a:pt x="1159279" y="0"/>
                </a:moveTo>
                <a:lnTo>
                  <a:pt x="0" y="0"/>
                </a:lnTo>
                <a:lnTo>
                  <a:pt x="0" y="1196675"/>
                </a:lnTo>
                <a:lnTo>
                  <a:pt x="1159279" y="1196675"/>
                </a:lnTo>
                <a:lnTo>
                  <a:pt x="115927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55335"/>
            <a:ext cx="9795998" cy="6366009"/>
          </a:xfrm>
          <a:custGeom>
            <a:avLst/>
            <a:gdLst/>
            <a:ahLst/>
            <a:cxnLst/>
            <a:rect l="l" t="t" r="r" b="b"/>
            <a:pathLst>
              <a:path w="9795998" h="6366009">
                <a:moveTo>
                  <a:pt x="0" y="0"/>
                </a:moveTo>
                <a:lnTo>
                  <a:pt x="9795998" y="0"/>
                </a:lnTo>
                <a:lnTo>
                  <a:pt x="9795998" y="6366009"/>
                </a:lnTo>
                <a:lnTo>
                  <a:pt x="0" y="6366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731"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44000" y="3833899"/>
            <a:ext cx="8829667" cy="3208881"/>
          </a:xfrm>
          <a:custGeom>
            <a:avLst/>
            <a:gdLst/>
            <a:ahLst/>
            <a:cxnLst/>
            <a:rect l="l" t="t" r="r" b="b"/>
            <a:pathLst>
              <a:path w="8829667" h="3208881">
                <a:moveTo>
                  <a:pt x="0" y="0"/>
                </a:moveTo>
                <a:lnTo>
                  <a:pt x="8829667" y="0"/>
                </a:lnTo>
                <a:lnTo>
                  <a:pt x="8829667" y="3208881"/>
                </a:lnTo>
                <a:lnTo>
                  <a:pt x="0" y="320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038225"/>
            <a:ext cx="1492046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4.准备好访问您的课程时，点击“我的课程 (My Courses)”。您将进入此页面：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01340" y="7595727"/>
            <a:ext cx="5934203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 1" panose="020B0604020202020204" charset="0"/>
                <a:ea typeface="SimHei" panose="02010609060101010101" pitchFamily="49" charset="-122"/>
                <a:cs typeface="Figtree 1"/>
              </a:rPr>
              <a:t>然后点击“访问该课程 (Accessing this class)”。您将进入一个课程页面，该页面将超链接到您的 Zoom 会议。</a:t>
            </a:r>
          </a:p>
        </p:txBody>
      </p:sp>
      <p:grpSp>
        <p:nvGrpSpPr>
          <p:cNvPr id="6" name="Group 6"/>
          <p:cNvGrpSpPr/>
          <p:nvPr/>
        </p:nvGrpSpPr>
        <p:grpSpPr>
          <a:xfrm rot="220450">
            <a:off x="1816137" y="7400459"/>
            <a:ext cx="3641065" cy="1742968"/>
            <a:chOff x="0" y="0"/>
            <a:chExt cx="4854754" cy="2323957"/>
          </a:xfrm>
        </p:grpSpPr>
        <p:sp>
          <p:nvSpPr>
            <p:cNvPr id="7" name="Freeform 7"/>
            <p:cNvSpPr/>
            <p:nvPr/>
          </p:nvSpPr>
          <p:spPr>
            <a:xfrm>
              <a:off x="3079960" y="549164"/>
              <a:ext cx="1774793" cy="1774793"/>
            </a:xfrm>
            <a:custGeom>
              <a:avLst/>
              <a:gdLst/>
              <a:ahLst/>
              <a:cxnLst/>
              <a:rect l="l" t="t" r="r" b="b"/>
              <a:pathLst>
                <a:path w="1774793" h="1774793">
                  <a:moveTo>
                    <a:pt x="0" y="0"/>
                  </a:moveTo>
                  <a:lnTo>
                    <a:pt x="1774794" y="0"/>
                  </a:lnTo>
                  <a:lnTo>
                    <a:pt x="1774794" y="1774793"/>
                  </a:lnTo>
                  <a:lnTo>
                    <a:pt x="0" y="177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3967357" cy="1911321"/>
              <a:chOff x="0" y="0"/>
              <a:chExt cx="896260" cy="4317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 rot="220450">
            <a:off x="9196105" y="4566856"/>
            <a:ext cx="3641065" cy="1742968"/>
            <a:chOff x="0" y="0"/>
            <a:chExt cx="4854754" cy="2323957"/>
          </a:xfrm>
        </p:grpSpPr>
        <p:sp>
          <p:nvSpPr>
            <p:cNvPr id="12" name="Freeform 12"/>
            <p:cNvSpPr/>
            <p:nvPr/>
          </p:nvSpPr>
          <p:spPr>
            <a:xfrm>
              <a:off x="3079960" y="549164"/>
              <a:ext cx="1774793" cy="1774793"/>
            </a:xfrm>
            <a:custGeom>
              <a:avLst/>
              <a:gdLst/>
              <a:ahLst/>
              <a:cxnLst/>
              <a:rect l="l" t="t" r="r" b="b"/>
              <a:pathLst>
                <a:path w="1774793" h="1774793">
                  <a:moveTo>
                    <a:pt x="0" y="0"/>
                  </a:moveTo>
                  <a:lnTo>
                    <a:pt x="1774794" y="0"/>
                  </a:lnTo>
                  <a:lnTo>
                    <a:pt x="1774794" y="1774793"/>
                  </a:lnTo>
                  <a:lnTo>
                    <a:pt x="0" y="177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 1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0"/>
              <a:ext cx="3967357" cy="1911321"/>
              <a:chOff x="0" y="0"/>
              <a:chExt cx="896260" cy="43178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 1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4272850" flipV="1">
            <a:off x="9397399" y="5925905"/>
            <a:ext cx="1206630" cy="2280572"/>
          </a:xfrm>
          <a:custGeom>
            <a:avLst/>
            <a:gdLst/>
            <a:ahLst/>
            <a:cxnLst/>
            <a:rect l="l" t="t" r="r" b="b"/>
            <a:pathLst>
              <a:path w="1206630" h="2280572">
                <a:moveTo>
                  <a:pt x="0" y="2280572"/>
                </a:moveTo>
                <a:lnTo>
                  <a:pt x="1206630" y="2280572"/>
                </a:lnTo>
                <a:lnTo>
                  <a:pt x="1206630" y="0"/>
                </a:lnTo>
                <a:lnTo>
                  <a:pt x="0" y="0"/>
                </a:lnTo>
                <a:lnTo>
                  <a:pt x="0" y="228057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 1" panose="020B060402020202020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739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SimHei</vt:lpstr>
      <vt:lpstr>Figtree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PD tutorials</dc:title>
  <dc:creator>K. Chinda</dc:creator>
  <cp:lastModifiedBy>K. Chinda</cp:lastModifiedBy>
  <cp:revision>3</cp:revision>
  <dcterms:created xsi:type="dcterms:W3CDTF">2006-08-16T00:00:00Z</dcterms:created>
  <dcterms:modified xsi:type="dcterms:W3CDTF">2024-07-05T19:27:31Z</dcterms:modified>
  <dc:identifier>DAGJtyZZzDU</dc:identifier>
</cp:coreProperties>
</file>