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695" r:id="rId3"/>
    <p:sldMasterId id="2147483712" r:id="rId4"/>
  </p:sldMasterIdLst>
  <p:notesMasterIdLst>
    <p:notesMasterId r:id="rId25"/>
  </p:notesMasterIdLst>
  <p:sldIdLst>
    <p:sldId id="256" r:id="rId5"/>
    <p:sldId id="1935" r:id="rId6"/>
    <p:sldId id="1987" r:id="rId7"/>
    <p:sldId id="1995" r:id="rId8"/>
    <p:sldId id="304" r:id="rId9"/>
    <p:sldId id="1999" r:id="rId10"/>
    <p:sldId id="1941" r:id="rId11"/>
    <p:sldId id="1996" r:id="rId12"/>
    <p:sldId id="1988" r:id="rId13"/>
    <p:sldId id="1989" r:id="rId14"/>
    <p:sldId id="1990" r:id="rId15"/>
    <p:sldId id="1993" r:id="rId16"/>
    <p:sldId id="1991" r:id="rId17"/>
    <p:sldId id="1992" r:id="rId18"/>
    <p:sldId id="259" r:id="rId19"/>
    <p:sldId id="266" r:id="rId20"/>
    <p:sldId id="1998" r:id="rId21"/>
    <p:sldId id="758" r:id="rId22"/>
    <p:sldId id="355" r:id="rId23"/>
    <p:sldId id="1947" r:id="rId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B407"/>
    <a:srgbClr val="E7C519"/>
    <a:srgbClr val="F8A3B7"/>
    <a:srgbClr val="AC5E7E"/>
    <a:srgbClr val="FFCCFF"/>
    <a:srgbClr val="99CCFF"/>
    <a:srgbClr val="C2E9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rienne Wingo" userId="9652b8c5-7b51-40d5-959d-8d6fbc52aa44" providerId="ADAL" clId="{FDBDB78B-39D4-4961-9DA8-DC4277604B0C}"/>
    <pc:docChg chg="undo custSel addSld delSld modSld sldOrd">
      <pc:chgData name="Adrienne Wingo" userId="9652b8c5-7b51-40d5-959d-8d6fbc52aa44" providerId="ADAL" clId="{FDBDB78B-39D4-4961-9DA8-DC4277604B0C}" dt="2024-04-25T03:22:51.470" v="1420" actId="2"/>
      <pc:docMkLst>
        <pc:docMk/>
      </pc:docMkLst>
      <pc:sldChg chg="addSp modSp mod">
        <pc:chgData name="Adrienne Wingo" userId="9652b8c5-7b51-40d5-959d-8d6fbc52aa44" providerId="ADAL" clId="{FDBDB78B-39D4-4961-9DA8-DC4277604B0C}" dt="2024-04-25T02:42:33.986" v="1341" actId="20577"/>
        <pc:sldMkLst>
          <pc:docMk/>
          <pc:sldMk cId="805026820" sldId="256"/>
        </pc:sldMkLst>
        <pc:spChg chg="add mod">
          <ac:chgData name="Adrienne Wingo" userId="9652b8c5-7b51-40d5-959d-8d6fbc52aa44" providerId="ADAL" clId="{FDBDB78B-39D4-4961-9DA8-DC4277604B0C}" dt="2024-04-25T02:42:33.986" v="1341" actId="20577"/>
          <ac:spMkLst>
            <pc:docMk/>
            <pc:sldMk cId="805026820" sldId="256"/>
            <ac:spMk id="3" creationId="{838819E6-DC90-6159-C2EF-800A2A56FE78}"/>
          </ac:spMkLst>
        </pc:spChg>
        <pc:spChg chg="mod">
          <ac:chgData name="Adrienne Wingo" userId="9652b8c5-7b51-40d5-959d-8d6fbc52aa44" providerId="ADAL" clId="{FDBDB78B-39D4-4961-9DA8-DC4277604B0C}" dt="2024-04-23T00:01:48.350" v="367" actId="20577"/>
          <ac:spMkLst>
            <pc:docMk/>
            <pc:sldMk cId="805026820" sldId="256"/>
            <ac:spMk id="26" creationId="{52E1914E-6BF2-BE58-DB3D-7782760CC3C6}"/>
          </ac:spMkLst>
        </pc:spChg>
      </pc:sldChg>
      <pc:sldChg chg="addSp delSp modSp mod modShow">
        <pc:chgData name="Adrienne Wingo" userId="9652b8c5-7b51-40d5-959d-8d6fbc52aa44" providerId="ADAL" clId="{FDBDB78B-39D4-4961-9DA8-DC4277604B0C}" dt="2024-04-23T00:22:07.460" v="527" actId="1076"/>
        <pc:sldMkLst>
          <pc:docMk/>
          <pc:sldMk cId="2827736570" sldId="266"/>
        </pc:sldMkLst>
        <pc:spChg chg="add mod">
          <ac:chgData name="Adrienne Wingo" userId="9652b8c5-7b51-40d5-959d-8d6fbc52aa44" providerId="ADAL" clId="{FDBDB78B-39D4-4961-9DA8-DC4277604B0C}" dt="2024-04-23T00:22:07.460" v="527" actId="1076"/>
          <ac:spMkLst>
            <pc:docMk/>
            <pc:sldMk cId="2827736570" sldId="266"/>
            <ac:spMk id="2" creationId="{1877CA35-7E4C-324D-C52E-226500D89012}"/>
          </ac:spMkLst>
        </pc:spChg>
        <pc:picChg chg="add del mod">
          <ac:chgData name="Adrienne Wingo" userId="9652b8c5-7b51-40d5-959d-8d6fbc52aa44" providerId="ADAL" clId="{FDBDB78B-39D4-4961-9DA8-DC4277604B0C}" dt="2024-04-23T00:19:36.945" v="512" actId="478"/>
          <ac:picMkLst>
            <pc:docMk/>
            <pc:sldMk cId="2827736570" sldId="266"/>
            <ac:picMk id="3" creationId="{ED60C81A-B5FD-5AF6-BEF1-6242BC5AA2FD}"/>
          </ac:picMkLst>
        </pc:picChg>
        <pc:picChg chg="add del mod">
          <ac:chgData name="Adrienne Wingo" userId="9652b8c5-7b51-40d5-959d-8d6fbc52aa44" providerId="ADAL" clId="{FDBDB78B-39D4-4961-9DA8-DC4277604B0C}" dt="2024-04-23T00:19:38.793" v="513" actId="478"/>
          <ac:picMkLst>
            <pc:docMk/>
            <pc:sldMk cId="2827736570" sldId="266"/>
            <ac:picMk id="4" creationId="{FBE66309-2C92-CDB4-9B34-E3BB2ABE1543}"/>
          </ac:picMkLst>
        </pc:picChg>
        <pc:picChg chg="mod">
          <ac:chgData name="Adrienne Wingo" userId="9652b8c5-7b51-40d5-959d-8d6fbc52aa44" providerId="ADAL" clId="{FDBDB78B-39D4-4961-9DA8-DC4277604B0C}" dt="2024-04-19T21:27:20.689" v="353" actId="1076"/>
          <ac:picMkLst>
            <pc:docMk/>
            <pc:sldMk cId="2827736570" sldId="266"/>
            <ac:picMk id="5" creationId="{E1257E44-D46D-2201-EC22-FF3525D07104}"/>
          </ac:picMkLst>
        </pc:picChg>
        <pc:picChg chg="add del mod">
          <ac:chgData name="Adrienne Wingo" userId="9652b8c5-7b51-40d5-959d-8d6fbc52aa44" providerId="ADAL" clId="{FDBDB78B-39D4-4961-9DA8-DC4277604B0C}" dt="2024-04-23T00:21:53.018" v="524" actId="478"/>
          <ac:picMkLst>
            <pc:docMk/>
            <pc:sldMk cId="2827736570" sldId="266"/>
            <ac:picMk id="8" creationId="{466ED547-5F94-5109-A02C-0F6CCDE30C2C}"/>
          </ac:picMkLst>
        </pc:picChg>
        <pc:picChg chg="add mod">
          <ac:chgData name="Adrienne Wingo" userId="9652b8c5-7b51-40d5-959d-8d6fbc52aa44" providerId="ADAL" clId="{FDBDB78B-39D4-4961-9DA8-DC4277604B0C}" dt="2024-04-23T00:22:04.449" v="526" actId="1076"/>
          <ac:picMkLst>
            <pc:docMk/>
            <pc:sldMk cId="2827736570" sldId="266"/>
            <ac:picMk id="10" creationId="{3D659FDC-B68B-75D5-53CE-1037AE42BE1C}"/>
          </ac:picMkLst>
        </pc:picChg>
        <pc:picChg chg="mod">
          <ac:chgData name="Adrienne Wingo" userId="9652b8c5-7b51-40d5-959d-8d6fbc52aa44" providerId="ADAL" clId="{FDBDB78B-39D4-4961-9DA8-DC4277604B0C}" dt="2024-04-19T21:27:23.792" v="354" actId="1076"/>
          <ac:picMkLst>
            <pc:docMk/>
            <pc:sldMk cId="2827736570" sldId="266"/>
            <ac:picMk id="14" creationId="{D69AC2C9-A6D0-B2A3-0E70-A76220B41115}"/>
          </ac:picMkLst>
        </pc:picChg>
      </pc:sldChg>
      <pc:sldChg chg="modSp del mod">
        <pc:chgData name="Adrienne Wingo" userId="9652b8c5-7b51-40d5-959d-8d6fbc52aa44" providerId="ADAL" clId="{FDBDB78B-39D4-4961-9DA8-DC4277604B0C}" dt="2024-04-19T21:25:22.761" v="347" actId="47"/>
        <pc:sldMkLst>
          <pc:docMk/>
          <pc:sldMk cId="2845222675" sldId="298"/>
        </pc:sldMkLst>
        <pc:spChg chg="mod">
          <ac:chgData name="Adrienne Wingo" userId="9652b8c5-7b51-40d5-959d-8d6fbc52aa44" providerId="ADAL" clId="{FDBDB78B-39D4-4961-9DA8-DC4277604B0C}" dt="2024-04-19T20:44:54.103" v="249" actId="20577"/>
          <ac:spMkLst>
            <pc:docMk/>
            <pc:sldMk cId="2845222675" sldId="298"/>
            <ac:spMk id="2" creationId="{B9A22AF5-CC27-9312-60E7-811A1F3CA801}"/>
          </ac:spMkLst>
        </pc:spChg>
        <pc:spChg chg="mod">
          <ac:chgData name="Adrienne Wingo" userId="9652b8c5-7b51-40d5-959d-8d6fbc52aa44" providerId="ADAL" clId="{FDBDB78B-39D4-4961-9DA8-DC4277604B0C}" dt="2024-04-19T20:44:10.421" v="225" actId="1036"/>
          <ac:spMkLst>
            <pc:docMk/>
            <pc:sldMk cId="2845222675" sldId="298"/>
            <ac:spMk id="8" creationId="{286CBF04-1112-2D4A-F4A1-666009703A14}"/>
          </ac:spMkLst>
        </pc:spChg>
        <pc:grpChg chg="mod">
          <ac:chgData name="Adrienne Wingo" userId="9652b8c5-7b51-40d5-959d-8d6fbc52aa44" providerId="ADAL" clId="{FDBDB78B-39D4-4961-9DA8-DC4277604B0C}" dt="2024-04-19T20:45:40.432" v="292" actId="1038"/>
          <ac:grpSpMkLst>
            <pc:docMk/>
            <pc:sldMk cId="2845222675" sldId="298"/>
            <ac:grpSpMk id="6" creationId="{6777B79E-3996-312B-73EF-2F0AB3E1AFD7}"/>
          </ac:grpSpMkLst>
        </pc:grpChg>
        <pc:graphicFrameChg chg="mod">
          <ac:chgData name="Adrienne Wingo" userId="9652b8c5-7b51-40d5-959d-8d6fbc52aa44" providerId="ADAL" clId="{FDBDB78B-39D4-4961-9DA8-DC4277604B0C}" dt="2024-04-19T20:46:09.981" v="346" actId="20577"/>
          <ac:graphicFrameMkLst>
            <pc:docMk/>
            <pc:sldMk cId="2845222675" sldId="298"/>
            <ac:graphicFrameMk id="5" creationId="{D518B228-B363-A7C9-45D7-CC36AEB4EB8B}"/>
          </ac:graphicFrameMkLst>
        </pc:graphicFrameChg>
      </pc:sldChg>
      <pc:sldChg chg="modSp mod">
        <pc:chgData name="Adrienne Wingo" userId="9652b8c5-7b51-40d5-959d-8d6fbc52aa44" providerId="ADAL" clId="{FDBDB78B-39D4-4961-9DA8-DC4277604B0C}" dt="2024-04-25T02:47:04.781" v="1398" actId="20577"/>
        <pc:sldMkLst>
          <pc:docMk/>
          <pc:sldMk cId="860721447" sldId="1935"/>
        </pc:sldMkLst>
        <pc:spChg chg="mod">
          <ac:chgData name="Adrienne Wingo" userId="9652b8c5-7b51-40d5-959d-8d6fbc52aa44" providerId="ADAL" clId="{FDBDB78B-39D4-4961-9DA8-DC4277604B0C}" dt="2024-04-25T02:47:04.781" v="1398" actId="20577"/>
          <ac:spMkLst>
            <pc:docMk/>
            <pc:sldMk cId="860721447" sldId="1935"/>
            <ac:spMk id="41" creationId="{22F6C210-8F73-1F44-23A4-D590DEAF0F13}"/>
          </ac:spMkLst>
        </pc:spChg>
      </pc:sldChg>
      <pc:sldChg chg="addSp delSp modSp mod modShow">
        <pc:chgData name="Adrienne Wingo" userId="9652b8c5-7b51-40d5-959d-8d6fbc52aa44" providerId="ADAL" clId="{FDBDB78B-39D4-4961-9DA8-DC4277604B0C}" dt="2024-04-25T03:00:45.542" v="1399" actId="313"/>
        <pc:sldMkLst>
          <pc:docMk/>
          <pc:sldMk cId="1776221478" sldId="1941"/>
        </pc:sldMkLst>
        <pc:spChg chg="add mod">
          <ac:chgData name="Adrienne Wingo" userId="9652b8c5-7b51-40d5-959d-8d6fbc52aa44" providerId="ADAL" clId="{FDBDB78B-39D4-4961-9DA8-DC4277604B0C}" dt="2024-04-25T02:31:39.258" v="1031" actId="207"/>
          <ac:spMkLst>
            <pc:docMk/>
            <pc:sldMk cId="1776221478" sldId="1941"/>
            <ac:spMk id="5" creationId="{D59B0600-555F-FE56-34E5-4DAFBD88DBE2}"/>
          </ac:spMkLst>
        </pc:spChg>
        <pc:spChg chg="add mod">
          <ac:chgData name="Adrienne Wingo" userId="9652b8c5-7b51-40d5-959d-8d6fbc52aa44" providerId="ADAL" clId="{FDBDB78B-39D4-4961-9DA8-DC4277604B0C}" dt="2024-04-25T03:00:45.542" v="1399" actId="313"/>
          <ac:spMkLst>
            <pc:docMk/>
            <pc:sldMk cId="1776221478" sldId="1941"/>
            <ac:spMk id="6" creationId="{617FF029-EBE6-60BE-A964-44DD647E7B02}"/>
          </ac:spMkLst>
        </pc:spChg>
        <pc:spChg chg="add mod">
          <ac:chgData name="Adrienne Wingo" userId="9652b8c5-7b51-40d5-959d-8d6fbc52aa44" providerId="ADAL" clId="{FDBDB78B-39D4-4961-9DA8-DC4277604B0C}" dt="2024-04-25T02:31:52.610" v="1035" actId="403"/>
          <ac:spMkLst>
            <pc:docMk/>
            <pc:sldMk cId="1776221478" sldId="1941"/>
            <ac:spMk id="7" creationId="{7BAB7B2B-2537-2F9A-FEA0-B49F5C06537F}"/>
          </ac:spMkLst>
        </pc:spChg>
        <pc:spChg chg="mod ord">
          <ac:chgData name="Adrienne Wingo" userId="9652b8c5-7b51-40d5-959d-8d6fbc52aa44" providerId="ADAL" clId="{FDBDB78B-39D4-4961-9DA8-DC4277604B0C}" dt="2024-04-25T02:30:33.128" v="988" actId="1076"/>
          <ac:spMkLst>
            <pc:docMk/>
            <pc:sldMk cId="1776221478" sldId="1941"/>
            <ac:spMk id="9" creationId="{526D4721-50F6-F246-81ED-305E6ED7B865}"/>
          </ac:spMkLst>
        </pc:spChg>
        <pc:spChg chg="del">
          <ac:chgData name="Adrienne Wingo" userId="9652b8c5-7b51-40d5-959d-8d6fbc52aa44" providerId="ADAL" clId="{FDBDB78B-39D4-4961-9DA8-DC4277604B0C}" dt="2024-04-25T02:30:10.696" v="983" actId="478"/>
          <ac:spMkLst>
            <pc:docMk/>
            <pc:sldMk cId="1776221478" sldId="1941"/>
            <ac:spMk id="10" creationId="{A35CB1D5-1DB1-46B1-C088-A32B9D0806A6}"/>
          </ac:spMkLst>
        </pc:spChg>
        <pc:spChg chg="mod">
          <ac:chgData name="Adrienne Wingo" userId="9652b8c5-7b51-40d5-959d-8d6fbc52aa44" providerId="ADAL" clId="{FDBDB78B-39D4-4961-9DA8-DC4277604B0C}" dt="2024-04-25T02:30:17.086" v="985" actId="1076"/>
          <ac:spMkLst>
            <pc:docMk/>
            <pc:sldMk cId="1776221478" sldId="1941"/>
            <ac:spMk id="16" creationId="{5BBC63DC-A75F-9283-AC71-E024EE1EB1A0}"/>
          </ac:spMkLst>
        </pc:spChg>
        <pc:picChg chg="add">
          <ac:chgData name="Adrienne Wingo" userId="9652b8c5-7b51-40d5-959d-8d6fbc52aa44" providerId="ADAL" clId="{FDBDB78B-39D4-4961-9DA8-DC4277604B0C}" dt="2024-04-25T02:30:03.943" v="981" actId="22"/>
          <ac:picMkLst>
            <pc:docMk/>
            <pc:sldMk cId="1776221478" sldId="1941"/>
            <ac:picMk id="3" creationId="{67B90948-65D3-CBE7-D9EA-E08177876B91}"/>
          </ac:picMkLst>
        </pc:picChg>
        <pc:picChg chg="del">
          <ac:chgData name="Adrienne Wingo" userId="9652b8c5-7b51-40d5-959d-8d6fbc52aa44" providerId="ADAL" clId="{FDBDB78B-39D4-4961-9DA8-DC4277604B0C}" dt="2024-04-25T02:30:06.966" v="982" actId="478"/>
          <ac:picMkLst>
            <pc:docMk/>
            <pc:sldMk cId="1776221478" sldId="1941"/>
            <ac:picMk id="13" creationId="{51193838-9EDB-4474-D056-DC72C394112D}"/>
          </ac:picMkLst>
        </pc:picChg>
      </pc:sldChg>
      <pc:sldChg chg="modSp mod">
        <pc:chgData name="Adrienne Wingo" userId="9652b8c5-7b51-40d5-959d-8d6fbc52aa44" providerId="ADAL" clId="{FDBDB78B-39D4-4961-9DA8-DC4277604B0C}" dt="2024-04-25T03:22:51.470" v="1420" actId="2"/>
        <pc:sldMkLst>
          <pc:docMk/>
          <pc:sldMk cId="4132340635" sldId="1947"/>
        </pc:sldMkLst>
        <pc:spChg chg="mod">
          <ac:chgData name="Adrienne Wingo" userId="9652b8c5-7b51-40d5-959d-8d6fbc52aa44" providerId="ADAL" clId="{FDBDB78B-39D4-4961-9DA8-DC4277604B0C}" dt="2024-04-25T03:22:51.470" v="1420" actId="2"/>
          <ac:spMkLst>
            <pc:docMk/>
            <pc:sldMk cId="4132340635" sldId="1947"/>
            <ac:spMk id="6" creationId="{60D62945-E6AA-4CEE-25E3-139935D245A7}"/>
          </ac:spMkLst>
        </pc:spChg>
        <pc:spChg chg="mod">
          <ac:chgData name="Adrienne Wingo" userId="9652b8c5-7b51-40d5-959d-8d6fbc52aa44" providerId="ADAL" clId="{FDBDB78B-39D4-4961-9DA8-DC4277604B0C}" dt="2024-04-23T00:17:57.005" v="454" actId="6549"/>
          <ac:spMkLst>
            <pc:docMk/>
            <pc:sldMk cId="4132340635" sldId="1947"/>
            <ac:spMk id="8" creationId="{8B0297D7-EEE4-0587-8585-2DA6AEC8705E}"/>
          </ac:spMkLst>
        </pc:spChg>
      </pc:sldChg>
      <pc:sldChg chg="modSp mod setBg">
        <pc:chgData name="Adrienne Wingo" userId="9652b8c5-7b51-40d5-959d-8d6fbc52aa44" providerId="ADAL" clId="{FDBDB78B-39D4-4961-9DA8-DC4277604B0C}" dt="2024-04-19T20:42:03.989" v="165" actId="20577"/>
        <pc:sldMkLst>
          <pc:docMk/>
          <pc:sldMk cId="28963294" sldId="1987"/>
        </pc:sldMkLst>
        <pc:spChg chg="mod">
          <ac:chgData name="Adrienne Wingo" userId="9652b8c5-7b51-40d5-959d-8d6fbc52aa44" providerId="ADAL" clId="{FDBDB78B-39D4-4961-9DA8-DC4277604B0C}" dt="2024-04-19T20:41:17.044" v="157" actId="207"/>
          <ac:spMkLst>
            <pc:docMk/>
            <pc:sldMk cId="28963294" sldId="1987"/>
            <ac:spMk id="4" creationId="{82E8EF0C-D7B0-1B07-877E-5B8917A76E94}"/>
          </ac:spMkLst>
        </pc:spChg>
        <pc:spChg chg="mod">
          <ac:chgData name="Adrienne Wingo" userId="9652b8c5-7b51-40d5-959d-8d6fbc52aa44" providerId="ADAL" clId="{FDBDB78B-39D4-4961-9DA8-DC4277604B0C}" dt="2024-04-19T20:42:03.989" v="165" actId="20577"/>
          <ac:spMkLst>
            <pc:docMk/>
            <pc:sldMk cId="28963294" sldId="1987"/>
            <ac:spMk id="6" creationId="{B76D339C-71A1-2484-ED45-CD1A584695DF}"/>
          </ac:spMkLst>
        </pc:spChg>
      </pc:sldChg>
      <pc:sldChg chg="modSp mod">
        <pc:chgData name="Adrienne Wingo" userId="9652b8c5-7b51-40d5-959d-8d6fbc52aa44" providerId="ADAL" clId="{FDBDB78B-39D4-4961-9DA8-DC4277604B0C}" dt="2024-04-23T00:19:13.281" v="511" actId="20577"/>
        <pc:sldMkLst>
          <pc:docMk/>
          <pc:sldMk cId="1538378900" sldId="1990"/>
        </pc:sldMkLst>
        <pc:spChg chg="mod">
          <ac:chgData name="Adrienne Wingo" userId="9652b8c5-7b51-40d5-959d-8d6fbc52aa44" providerId="ADAL" clId="{FDBDB78B-39D4-4961-9DA8-DC4277604B0C}" dt="2024-04-23T00:19:13.281" v="511" actId="20577"/>
          <ac:spMkLst>
            <pc:docMk/>
            <pc:sldMk cId="1538378900" sldId="1990"/>
            <ac:spMk id="13" creationId="{9E5293CB-92F8-2A7B-C3A0-07CBCEE5117B}"/>
          </ac:spMkLst>
        </pc:spChg>
      </pc:sldChg>
      <pc:sldChg chg="modSp mod">
        <pc:chgData name="Adrienne Wingo" userId="9652b8c5-7b51-40d5-959d-8d6fbc52aa44" providerId="ADAL" clId="{FDBDB78B-39D4-4961-9DA8-DC4277604B0C}" dt="2024-04-19T20:39:00.132" v="135" actId="6549"/>
        <pc:sldMkLst>
          <pc:docMk/>
          <pc:sldMk cId="536414639" sldId="1991"/>
        </pc:sldMkLst>
        <pc:spChg chg="mod">
          <ac:chgData name="Adrienne Wingo" userId="9652b8c5-7b51-40d5-959d-8d6fbc52aa44" providerId="ADAL" clId="{FDBDB78B-39D4-4961-9DA8-DC4277604B0C}" dt="2024-04-19T20:39:00.132" v="135" actId="6549"/>
          <ac:spMkLst>
            <pc:docMk/>
            <pc:sldMk cId="536414639" sldId="1991"/>
            <ac:spMk id="21" creationId="{9FC0E508-64DD-ECA3-BD08-85511765F2BF}"/>
          </ac:spMkLst>
        </pc:spChg>
      </pc:sldChg>
      <pc:sldChg chg="modSp mod">
        <pc:chgData name="Adrienne Wingo" userId="9652b8c5-7b51-40d5-959d-8d6fbc52aa44" providerId="ADAL" clId="{FDBDB78B-39D4-4961-9DA8-DC4277604B0C}" dt="2024-04-19T20:38:39.353" v="134" actId="1076"/>
        <pc:sldMkLst>
          <pc:docMk/>
          <pc:sldMk cId="3019366822" sldId="1992"/>
        </pc:sldMkLst>
        <pc:picChg chg="mod">
          <ac:chgData name="Adrienne Wingo" userId="9652b8c5-7b51-40d5-959d-8d6fbc52aa44" providerId="ADAL" clId="{FDBDB78B-39D4-4961-9DA8-DC4277604B0C}" dt="2024-04-19T20:38:39.353" v="134" actId="1076"/>
          <ac:picMkLst>
            <pc:docMk/>
            <pc:sldMk cId="3019366822" sldId="1992"/>
            <ac:picMk id="10" creationId="{816662F9-4AF2-E5BD-DB53-A23043BA506E}"/>
          </ac:picMkLst>
        </pc:picChg>
      </pc:sldChg>
      <pc:sldChg chg="del">
        <pc:chgData name="Adrienne Wingo" userId="9652b8c5-7b51-40d5-959d-8d6fbc52aa44" providerId="ADAL" clId="{FDBDB78B-39D4-4961-9DA8-DC4277604B0C}" dt="2024-04-25T03:02:25.318" v="1400" actId="47"/>
        <pc:sldMkLst>
          <pc:docMk/>
          <pc:sldMk cId="609908258" sldId="1994"/>
        </pc:sldMkLst>
      </pc:sldChg>
      <pc:sldChg chg="new del">
        <pc:chgData name="Adrienne Wingo" userId="9652b8c5-7b51-40d5-959d-8d6fbc52aa44" providerId="ADAL" clId="{FDBDB78B-39D4-4961-9DA8-DC4277604B0C}" dt="2024-04-23T00:03:18.634" v="369" actId="680"/>
        <pc:sldMkLst>
          <pc:docMk/>
          <pc:sldMk cId="2357060323" sldId="1995"/>
        </pc:sldMkLst>
      </pc:sldChg>
      <pc:sldChg chg="addSp delSp modSp add mod ord">
        <pc:chgData name="Adrienne Wingo" userId="9652b8c5-7b51-40d5-959d-8d6fbc52aa44" providerId="ADAL" clId="{FDBDB78B-39D4-4961-9DA8-DC4277604B0C}" dt="2024-04-23T00:06:14.267" v="449" actId="20577"/>
        <pc:sldMkLst>
          <pc:docMk/>
          <pc:sldMk cId="4201869669" sldId="1995"/>
        </pc:sldMkLst>
        <pc:spChg chg="add mod">
          <ac:chgData name="Adrienne Wingo" userId="9652b8c5-7b51-40d5-959d-8d6fbc52aa44" providerId="ADAL" clId="{FDBDB78B-39D4-4961-9DA8-DC4277604B0C}" dt="2024-04-23T00:06:14.267" v="449" actId="20577"/>
          <ac:spMkLst>
            <pc:docMk/>
            <pc:sldMk cId="4201869669" sldId="1995"/>
            <ac:spMk id="2" creationId="{C138EE67-DE98-E51F-27E0-CA86918141A2}"/>
          </ac:spMkLst>
        </pc:spChg>
        <pc:spChg chg="del">
          <ac:chgData name="Adrienne Wingo" userId="9652b8c5-7b51-40d5-959d-8d6fbc52aa44" providerId="ADAL" clId="{FDBDB78B-39D4-4961-9DA8-DC4277604B0C}" dt="2024-04-23T00:04:23.623" v="438" actId="478"/>
          <ac:spMkLst>
            <pc:docMk/>
            <pc:sldMk cId="4201869669" sldId="1995"/>
            <ac:spMk id="9" creationId="{526D4721-50F6-F246-81ED-305E6ED7B865}"/>
          </ac:spMkLst>
        </pc:spChg>
        <pc:spChg chg="del mod">
          <ac:chgData name="Adrienne Wingo" userId="9652b8c5-7b51-40d5-959d-8d6fbc52aa44" providerId="ADAL" clId="{FDBDB78B-39D4-4961-9DA8-DC4277604B0C}" dt="2024-04-23T00:04:22.623" v="437" actId="478"/>
          <ac:spMkLst>
            <pc:docMk/>
            <pc:sldMk cId="4201869669" sldId="1995"/>
            <ac:spMk id="10" creationId="{A35CB1D5-1DB1-46B1-C088-A32B9D0806A6}"/>
          </ac:spMkLst>
        </pc:spChg>
        <pc:spChg chg="mod">
          <ac:chgData name="Adrienne Wingo" userId="9652b8c5-7b51-40d5-959d-8d6fbc52aa44" providerId="ADAL" clId="{FDBDB78B-39D4-4961-9DA8-DC4277604B0C}" dt="2024-04-23T00:03:58.503" v="430" actId="20577"/>
          <ac:spMkLst>
            <pc:docMk/>
            <pc:sldMk cId="4201869669" sldId="1995"/>
            <ac:spMk id="11" creationId="{574F01B1-A9B5-0C93-E73A-CAC7EAEC2BBD}"/>
          </ac:spMkLst>
        </pc:spChg>
        <pc:picChg chg="del">
          <ac:chgData name="Adrienne Wingo" userId="9652b8c5-7b51-40d5-959d-8d6fbc52aa44" providerId="ADAL" clId="{FDBDB78B-39D4-4961-9DA8-DC4277604B0C}" dt="2024-04-23T00:04:09.203" v="433" actId="478"/>
          <ac:picMkLst>
            <pc:docMk/>
            <pc:sldMk cId="4201869669" sldId="1995"/>
            <ac:picMk id="8" creationId="{53C53A23-74CD-A03B-3804-3CB7AE46FDD6}"/>
          </ac:picMkLst>
        </pc:picChg>
      </pc:sldChg>
      <pc:sldChg chg="delSp add mod">
        <pc:chgData name="Adrienne Wingo" userId="9652b8c5-7b51-40d5-959d-8d6fbc52aa44" providerId="ADAL" clId="{FDBDB78B-39D4-4961-9DA8-DC4277604B0C}" dt="2024-04-23T00:06:54.500" v="452" actId="478"/>
        <pc:sldMkLst>
          <pc:docMk/>
          <pc:sldMk cId="267999338" sldId="1996"/>
        </pc:sldMkLst>
        <pc:spChg chg="del">
          <ac:chgData name="Adrienne Wingo" userId="9652b8c5-7b51-40d5-959d-8d6fbc52aa44" providerId="ADAL" clId="{FDBDB78B-39D4-4961-9DA8-DC4277604B0C}" dt="2024-04-23T00:06:54.500" v="452" actId="478"/>
          <ac:spMkLst>
            <pc:docMk/>
            <pc:sldMk cId="267999338" sldId="1996"/>
            <ac:spMk id="3" creationId="{6B261F34-C2D5-B3C8-719D-9CEF43AB5374}"/>
          </ac:spMkLst>
        </pc:spChg>
      </pc:sldChg>
      <pc:sldChg chg="addSp delSp modSp new del mod setBg">
        <pc:chgData name="Adrienne Wingo" userId="9652b8c5-7b51-40d5-959d-8d6fbc52aa44" providerId="ADAL" clId="{FDBDB78B-39D4-4961-9DA8-DC4277604B0C}" dt="2024-04-23T00:29:18.064" v="754" actId="47"/>
        <pc:sldMkLst>
          <pc:docMk/>
          <pc:sldMk cId="3253952067" sldId="1997"/>
        </pc:sldMkLst>
        <pc:spChg chg="add del mod">
          <ac:chgData name="Adrienne Wingo" userId="9652b8c5-7b51-40d5-959d-8d6fbc52aa44" providerId="ADAL" clId="{FDBDB78B-39D4-4961-9DA8-DC4277604B0C}" dt="2024-04-23T00:26:54.600" v="650"/>
          <ac:spMkLst>
            <pc:docMk/>
            <pc:sldMk cId="3253952067" sldId="1997"/>
            <ac:spMk id="3" creationId="{C02AC1A9-9A8F-A79F-5EF9-025992E7D0E2}"/>
          </ac:spMkLst>
        </pc:spChg>
        <pc:spChg chg="add del mod">
          <ac:chgData name="Adrienne Wingo" userId="9652b8c5-7b51-40d5-959d-8d6fbc52aa44" providerId="ADAL" clId="{FDBDB78B-39D4-4961-9DA8-DC4277604B0C}" dt="2024-04-23T00:26:54.600" v="652"/>
          <ac:spMkLst>
            <pc:docMk/>
            <pc:sldMk cId="3253952067" sldId="1997"/>
            <ac:spMk id="4" creationId="{710C55F7-9025-3CA4-EFE1-DF63D0C13AB6}"/>
          </ac:spMkLst>
        </pc:spChg>
        <pc:spChg chg="add mod">
          <ac:chgData name="Adrienne Wingo" userId="9652b8c5-7b51-40d5-959d-8d6fbc52aa44" providerId="ADAL" clId="{FDBDB78B-39D4-4961-9DA8-DC4277604B0C}" dt="2024-04-23T00:27:49.656" v="744" actId="14100"/>
          <ac:spMkLst>
            <pc:docMk/>
            <pc:sldMk cId="3253952067" sldId="1997"/>
            <ac:spMk id="6" creationId="{A61E15B5-6AD7-7EC8-9C52-060D1CE36D09}"/>
          </ac:spMkLst>
        </pc:spChg>
        <pc:spChg chg="add del">
          <ac:chgData name="Adrienne Wingo" userId="9652b8c5-7b51-40d5-959d-8d6fbc52aa44" providerId="ADAL" clId="{FDBDB78B-39D4-4961-9DA8-DC4277604B0C}" dt="2024-04-23T00:27:09.460" v="655" actId="26606"/>
          <ac:spMkLst>
            <pc:docMk/>
            <pc:sldMk cId="3253952067" sldId="1997"/>
            <ac:spMk id="10" creationId="{F3060C83-F051-4F0E-ABAD-AA0DFC48B218}"/>
          </ac:spMkLst>
        </pc:spChg>
        <pc:spChg chg="add del">
          <ac:chgData name="Adrienne Wingo" userId="9652b8c5-7b51-40d5-959d-8d6fbc52aa44" providerId="ADAL" clId="{FDBDB78B-39D4-4961-9DA8-DC4277604B0C}" dt="2024-04-23T00:27:09.460" v="655" actId="26606"/>
          <ac:spMkLst>
            <pc:docMk/>
            <pc:sldMk cId="3253952067" sldId="1997"/>
            <ac:spMk id="12" creationId="{83C98ABE-055B-441F-B07E-44F97F083C39}"/>
          </ac:spMkLst>
        </pc:spChg>
        <pc:spChg chg="add del">
          <ac:chgData name="Adrienne Wingo" userId="9652b8c5-7b51-40d5-959d-8d6fbc52aa44" providerId="ADAL" clId="{FDBDB78B-39D4-4961-9DA8-DC4277604B0C}" dt="2024-04-23T00:27:09.460" v="655" actId="26606"/>
          <ac:spMkLst>
            <pc:docMk/>
            <pc:sldMk cId="3253952067" sldId="1997"/>
            <ac:spMk id="14" creationId="{29FDB030-9B49-4CED-8CCD-4D99382388AC}"/>
          </ac:spMkLst>
        </pc:spChg>
        <pc:spChg chg="add del">
          <ac:chgData name="Adrienne Wingo" userId="9652b8c5-7b51-40d5-959d-8d6fbc52aa44" providerId="ADAL" clId="{FDBDB78B-39D4-4961-9DA8-DC4277604B0C}" dt="2024-04-23T00:27:09.460" v="655" actId="26606"/>
          <ac:spMkLst>
            <pc:docMk/>
            <pc:sldMk cId="3253952067" sldId="1997"/>
            <ac:spMk id="16" creationId="{3783CA14-24A1-485C-8B30-D6A5D87987AD}"/>
          </ac:spMkLst>
        </pc:spChg>
        <pc:spChg chg="add del">
          <ac:chgData name="Adrienne Wingo" userId="9652b8c5-7b51-40d5-959d-8d6fbc52aa44" providerId="ADAL" clId="{FDBDB78B-39D4-4961-9DA8-DC4277604B0C}" dt="2024-04-23T00:27:09.460" v="655" actId="26606"/>
          <ac:spMkLst>
            <pc:docMk/>
            <pc:sldMk cId="3253952067" sldId="1997"/>
            <ac:spMk id="18" creationId="{9A97C86A-04D6-40F7-AE84-31AB43E6A846}"/>
          </ac:spMkLst>
        </pc:spChg>
        <pc:spChg chg="add del">
          <ac:chgData name="Adrienne Wingo" userId="9652b8c5-7b51-40d5-959d-8d6fbc52aa44" providerId="ADAL" clId="{FDBDB78B-39D4-4961-9DA8-DC4277604B0C}" dt="2024-04-23T00:27:09.460" v="655" actId="26606"/>
          <ac:spMkLst>
            <pc:docMk/>
            <pc:sldMk cId="3253952067" sldId="1997"/>
            <ac:spMk id="20" creationId="{FF9F2414-84E8-453E-B1F3-389FDE8192D9}"/>
          </ac:spMkLst>
        </pc:spChg>
        <pc:spChg chg="add del">
          <ac:chgData name="Adrienne Wingo" userId="9652b8c5-7b51-40d5-959d-8d6fbc52aa44" providerId="ADAL" clId="{FDBDB78B-39D4-4961-9DA8-DC4277604B0C}" dt="2024-04-23T00:27:09.460" v="655" actId="26606"/>
          <ac:spMkLst>
            <pc:docMk/>
            <pc:sldMk cId="3253952067" sldId="1997"/>
            <ac:spMk id="22" creationId="{3ECA69A1-7536-43AC-85EF-C7106179F5ED}"/>
          </ac:spMkLst>
        </pc:spChg>
        <pc:graphicFrameChg chg="add mod ord modGraphic">
          <ac:chgData name="Adrienne Wingo" userId="9652b8c5-7b51-40d5-959d-8d6fbc52aa44" providerId="ADAL" clId="{FDBDB78B-39D4-4961-9DA8-DC4277604B0C}" dt="2024-04-23T00:27:55.478" v="745" actId="14100"/>
          <ac:graphicFrameMkLst>
            <pc:docMk/>
            <pc:sldMk cId="3253952067" sldId="1997"/>
            <ac:graphicFrameMk id="2" creationId="{4F03DE75-9885-B05F-3E8D-849367A03235}"/>
          </ac:graphicFrameMkLst>
        </pc:graphicFrameChg>
        <pc:picChg chg="add mod">
          <ac:chgData name="Adrienne Wingo" userId="9652b8c5-7b51-40d5-959d-8d6fbc52aa44" providerId="ADAL" clId="{FDBDB78B-39D4-4961-9DA8-DC4277604B0C}" dt="2024-04-23T00:27:01.383" v="653"/>
          <ac:picMkLst>
            <pc:docMk/>
            <pc:sldMk cId="3253952067" sldId="1997"/>
            <ac:picMk id="5" creationId="{E427B50E-BAB2-8A71-3980-4BC217780D28}"/>
          </ac:picMkLst>
        </pc:picChg>
      </pc:sldChg>
      <pc:sldChg chg="addSp delSp modSp new mod ord setBg">
        <pc:chgData name="Adrienne Wingo" userId="9652b8c5-7b51-40d5-959d-8d6fbc52aa44" providerId="ADAL" clId="{FDBDB78B-39D4-4961-9DA8-DC4277604B0C}" dt="2024-04-25T02:13:47.950" v="980"/>
        <pc:sldMkLst>
          <pc:docMk/>
          <pc:sldMk cId="1413462436" sldId="1998"/>
        </pc:sldMkLst>
        <pc:spChg chg="del">
          <ac:chgData name="Adrienne Wingo" userId="9652b8c5-7b51-40d5-959d-8d6fbc52aa44" providerId="ADAL" clId="{FDBDB78B-39D4-4961-9DA8-DC4277604B0C}" dt="2024-04-23T00:29:34.507" v="755" actId="478"/>
          <ac:spMkLst>
            <pc:docMk/>
            <pc:sldMk cId="1413462436" sldId="1998"/>
            <ac:spMk id="2" creationId="{906010C6-CD2A-12CE-CCE0-82D869F78999}"/>
          </ac:spMkLst>
        </pc:spChg>
        <pc:spChg chg="add del">
          <ac:chgData name="Adrienne Wingo" userId="9652b8c5-7b51-40d5-959d-8d6fbc52aa44" providerId="ADAL" clId="{FDBDB78B-39D4-4961-9DA8-DC4277604B0C}" dt="2024-04-23T00:29:49.010" v="762" actId="478"/>
          <ac:spMkLst>
            <pc:docMk/>
            <pc:sldMk cId="1413462436" sldId="1998"/>
            <ac:spMk id="3" creationId="{0D76DB0C-D87A-4B03-60C5-F925A0E1FE14}"/>
          </ac:spMkLst>
        </pc:spChg>
        <pc:spChg chg="add mod">
          <ac:chgData name="Adrienne Wingo" userId="9652b8c5-7b51-40d5-959d-8d6fbc52aa44" providerId="ADAL" clId="{FDBDB78B-39D4-4961-9DA8-DC4277604B0C}" dt="2024-04-25T02:13:47.205" v="978" actId="1076"/>
          <ac:spMkLst>
            <pc:docMk/>
            <pc:sldMk cId="1413462436" sldId="1998"/>
            <ac:spMk id="6" creationId="{9BA00A90-04D5-85C2-286B-8DE0A142EBE5}"/>
          </ac:spMkLst>
        </pc:spChg>
        <pc:spChg chg="add del mod">
          <ac:chgData name="Adrienne Wingo" userId="9652b8c5-7b51-40d5-959d-8d6fbc52aa44" providerId="ADAL" clId="{FDBDB78B-39D4-4961-9DA8-DC4277604B0C}" dt="2024-04-25T02:13:47.950" v="980"/>
          <ac:spMkLst>
            <pc:docMk/>
            <pc:sldMk cId="1413462436" sldId="1998"/>
            <ac:spMk id="8" creationId="{98B1FC60-0F57-DA33-A03B-697798997745}"/>
          </ac:spMkLst>
        </pc:spChg>
        <pc:spChg chg="add del">
          <ac:chgData name="Adrienne Wingo" userId="9652b8c5-7b51-40d5-959d-8d6fbc52aa44" providerId="ADAL" clId="{FDBDB78B-39D4-4961-9DA8-DC4277604B0C}" dt="2024-04-23T00:29:44.727" v="758" actId="26606"/>
          <ac:spMkLst>
            <pc:docMk/>
            <pc:sldMk cId="1413462436" sldId="1998"/>
            <ac:spMk id="11" creationId="{BA79A7CF-01AF-4178-9369-94E0C90EB046}"/>
          </ac:spMkLst>
        </pc:spChg>
        <pc:spChg chg="add del">
          <ac:chgData name="Adrienne Wingo" userId="9652b8c5-7b51-40d5-959d-8d6fbc52aa44" providerId="ADAL" clId="{FDBDB78B-39D4-4961-9DA8-DC4277604B0C}" dt="2024-04-23T00:29:44.727" v="758" actId="26606"/>
          <ac:spMkLst>
            <pc:docMk/>
            <pc:sldMk cId="1413462436" sldId="1998"/>
            <ac:spMk id="13" creationId="{99413ED5-9ED4-4772-BCE4-2BCAE6B12E35}"/>
          </ac:spMkLst>
        </pc:spChg>
        <pc:spChg chg="add del">
          <ac:chgData name="Adrienne Wingo" userId="9652b8c5-7b51-40d5-959d-8d6fbc52aa44" providerId="ADAL" clId="{FDBDB78B-39D4-4961-9DA8-DC4277604B0C}" dt="2024-04-23T00:29:44.727" v="758" actId="26606"/>
          <ac:spMkLst>
            <pc:docMk/>
            <pc:sldMk cId="1413462436" sldId="1998"/>
            <ac:spMk id="15" creationId="{04357C93-F0CB-4A1C-8F77-4E9063789819}"/>
          </ac:spMkLst>
        </pc:spChg>
        <pc:spChg chg="add del">
          <ac:chgData name="Adrienne Wingo" userId="9652b8c5-7b51-40d5-959d-8d6fbc52aa44" providerId="ADAL" clId="{FDBDB78B-39D4-4961-9DA8-DC4277604B0C}" dt="2024-04-23T00:29:44.727" v="758" actId="26606"/>
          <ac:spMkLst>
            <pc:docMk/>
            <pc:sldMk cId="1413462436" sldId="1998"/>
            <ac:spMk id="17" creationId="{90F533E9-6690-41A8-A372-4C6C622D028D}"/>
          </ac:spMkLst>
        </pc:spChg>
        <pc:grpChg chg="add del">
          <ac:chgData name="Adrienne Wingo" userId="9652b8c5-7b51-40d5-959d-8d6fbc52aa44" providerId="ADAL" clId="{FDBDB78B-39D4-4961-9DA8-DC4277604B0C}" dt="2024-04-23T00:29:46.565" v="760" actId="26606"/>
          <ac:grpSpMkLst>
            <pc:docMk/>
            <pc:sldMk cId="1413462436" sldId="1998"/>
            <ac:grpSpMk id="19" creationId="{D19F7815-3AA2-7679-26F4-A63338C8BD5B}"/>
          </ac:grpSpMkLst>
        </pc:grpChg>
        <pc:graphicFrameChg chg="add mod ord modGraphic">
          <ac:chgData name="Adrienne Wingo" userId="9652b8c5-7b51-40d5-959d-8d6fbc52aa44" providerId="ADAL" clId="{FDBDB78B-39D4-4961-9DA8-DC4277604B0C}" dt="2024-04-23T00:33:36.686" v="797" actId="14100"/>
          <ac:graphicFrameMkLst>
            <pc:docMk/>
            <pc:sldMk cId="1413462436" sldId="1998"/>
            <ac:graphicFrameMk id="4" creationId="{4A0ABBFB-990D-E51C-6434-11F16D04898F}"/>
          </ac:graphicFrameMkLst>
        </pc:graphicFrameChg>
        <pc:graphicFrameChg chg="add mod modGraphic">
          <ac:chgData name="Adrienne Wingo" userId="9652b8c5-7b51-40d5-959d-8d6fbc52aa44" providerId="ADAL" clId="{FDBDB78B-39D4-4961-9DA8-DC4277604B0C}" dt="2024-04-23T00:36:38.031" v="964" actId="6549"/>
          <ac:graphicFrameMkLst>
            <pc:docMk/>
            <pc:sldMk cId="1413462436" sldId="1998"/>
            <ac:graphicFrameMk id="7" creationId="{DD53AC8E-939A-9D09-F1CA-F705A99831E2}"/>
          </ac:graphicFrameMkLst>
        </pc:graphicFrameChg>
        <pc:picChg chg="add mod ord">
          <ac:chgData name="Adrienne Wingo" userId="9652b8c5-7b51-40d5-959d-8d6fbc52aa44" providerId="ADAL" clId="{FDBDB78B-39D4-4961-9DA8-DC4277604B0C}" dt="2024-04-23T00:34:36.530" v="802" actId="166"/>
          <ac:picMkLst>
            <pc:docMk/>
            <pc:sldMk cId="1413462436" sldId="1998"/>
            <ac:picMk id="5" creationId="{A42E4BF6-81A9-2A4C-10D3-946BED1D839C}"/>
          </ac:picMkLst>
        </pc:picChg>
        <pc:picChg chg="add mod">
          <ac:chgData name="Adrienne Wingo" userId="9652b8c5-7b51-40d5-959d-8d6fbc52aa44" providerId="ADAL" clId="{FDBDB78B-39D4-4961-9DA8-DC4277604B0C}" dt="2024-04-23T00:38:43.844" v="975" actId="1076"/>
          <ac:picMkLst>
            <pc:docMk/>
            <pc:sldMk cId="1413462436" sldId="1998"/>
            <ac:picMk id="10" creationId="{FF640124-C7C5-7084-0795-44AAC04D258F}"/>
          </ac:picMkLst>
        </pc:picChg>
        <pc:picChg chg="add mod">
          <ac:chgData name="Adrienne Wingo" userId="9652b8c5-7b51-40d5-959d-8d6fbc52aa44" providerId="ADAL" clId="{FDBDB78B-39D4-4961-9DA8-DC4277604B0C}" dt="2024-04-23T00:38:48.938" v="976" actId="1076"/>
          <ac:picMkLst>
            <pc:docMk/>
            <pc:sldMk cId="1413462436" sldId="1998"/>
            <ac:picMk id="18" creationId="{8BB97A3F-58C8-2C39-A4C7-3E7731B57C4A}"/>
          </ac:picMkLst>
        </pc:picChg>
      </pc:sldChg>
      <pc:sldChg chg="addSp delSp modSp new mod">
        <pc:chgData name="Adrienne Wingo" userId="9652b8c5-7b51-40d5-959d-8d6fbc52aa44" providerId="ADAL" clId="{FDBDB78B-39D4-4961-9DA8-DC4277604B0C}" dt="2024-04-25T02:39:42.557" v="1316" actId="207"/>
        <pc:sldMkLst>
          <pc:docMk/>
          <pc:sldMk cId="1415542206" sldId="1999"/>
        </pc:sldMkLst>
        <pc:spChg chg="del">
          <ac:chgData name="Adrienne Wingo" userId="9652b8c5-7b51-40d5-959d-8d6fbc52aa44" providerId="ADAL" clId="{FDBDB78B-39D4-4961-9DA8-DC4277604B0C}" dt="2024-04-25T02:33:51.376" v="1109" actId="478"/>
          <ac:spMkLst>
            <pc:docMk/>
            <pc:sldMk cId="1415542206" sldId="1999"/>
            <ac:spMk id="2" creationId="{74AD8951-41AB-592B-25F7-90C712E008C8}"/>
          </ac:spMkLst>
        </pc:spChg>
        <pc:spChg chg="del">
          <ac:chgData name="Adrienne Wingo" userId="9652b8c5-7b51-40d5-959d-8d6fbc52aa44" providerId="ADAL" clId="{FDBDB78B-39D4-4961-9DA8-DC4277604B0C}" dt="2024-04-25T02:36:29.493" v="1126" actId="478"/>
          <ac:spMkLst>
            <pc:docMk/>
            <pc:sldMk cId="1415542206" sldId="1999"/>
            <ac:spMk id="3" creationId="{4D21AD55-3A5A-B6B3-9AD7-19E30BCA8866}"/>
          </ac:spMkLst>
        </pc:spChg>
        <pc:spChg chg="add mod">
          <ac:chgData name="Adrienne Wingo" userId="9652b8c5-7b51-40d5-959d-8d6fbc52aa44" providerId="ADAL" clId="{FDBDB78B-39D4-4961-9DA8-DC4277604B0C}" dt="2024-04-25T02:38:58.543" v="1311" actId="208"/>
          <ac:spMkLst>
            <pc:docMk/>
            <pc:sldMk cId="1415542206" sldId="1999"/>
            <ac:spMk id="7" creationId="{534A0F90-BAE8-E88A-CDE3-19A987F386A8}"/>
          </ac:spMkLst>
        </pc:spChg>
        <pc:spChg chg="add mod">
          <ac:chgData name="Adrienne Wingo" userId="9652b8c5-7b51-40d5-959d-8d6fbc52aa44" providerId="ADAL" clId="{FDBDB78B-39D4-4961-9DA8-DC4277604B0C}" dt="2024-04-25T02:35:55.466" v="1121" actId="1076"/>
          <ac:spMkLst>
            <pc:docMk/>
            <pc:sldMk cId="1415542206" sldId="1999"/>
            <ac:spMk id="8" creationId="{6FE3419D-C57E-C9C5-6F47-B8A6CB4EE858}"/>
          </ac:spMkLst>
        </pc:spChg>
        <pc:spChg chg="add mod">
          <ac:chgData name="Adrienne Wingo" userId="9652b8c5-7b51-40d5-959d-8d6fbc52aa44" providerId="ADAL" clId="{FDBDB78B-39D4-4961-9DA8-DC4277604B0C}" dt="2024-04-25T02:36:36.787" v="1127" actId="1076"/>
          <ac:spMkLst>
            <pc:docMk/>
            <pc:sldMk cId="1415542206" sldId="1999"/>
            <ac:spMk id="9" creationId="{D14BDDC4-B9CA-A91E-507B-87D5B2A9FF60}"/>
          </ac:spMkLst>
        </pc:spChg>
        <pc:spChg chg="add mod">
          <ac:chgData name="Adrienne Wingo" userId="9652b8c5-7b51-40d5-959d-8d6fbc52aa44" providerId="ADAL" clId="{FDBDB78B-39D4-4961-9DA8-DC4277604B0C}" dt="2024-04-25T02:39:42.557" v="1316" actId="207"/>
          <ac:spMkLst>
            <pc:docMk/>
            <pc:sldMk cId="1415542206" sldId="1999"/>
            <ac:spMk id="10" creationId="{4CEC6B97-2299-DCD6-4E09-7E7CAA68ABC9}"/>
          </ac:spMkLst>
        </pc:spChg>
        <pc:picChg chg="add mod">
          <ac:chgData name="Adrienne Wingo" userId="9652b8c5-7b51-40d5-959d-8d6fbc52aa44" providerId="ADAL" clId="{FDBDB78B-39D4-4961-9DA8-DC4277604B0C}" dt="2024-04-25T02:35:57.927" v="1122" actId="1076"/>
          <ac:picMkLst>
            <pc:docMk/>
            <pc:sldMk cId="1415542206" sldId="1999"/>
            <ac:picMk id="6" creationId="{797B542E-C230-6BB7-DD42-5002AA059DD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801D4F6-AEF7-4EBF-A501-E3DAE788B631}" type="datetimeFigureOut">
              <a:rPr lang="en-US" smtClean="0"/>
              <a:t>4/24/2024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750221C-33DE-41FA-BFDC-8036CB1E9F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426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 fontAlgn="base">
              <a:spcBef>
                <a:spcPct val="0"/>
              </a:spcBef>
              <a:spcAft>
                <a:spcPct val="0"/>
              </a:spcAft>
              <a:defRPr/>
            </a:pPr>
            <a:fld id="{6DEB7EE2-04A2-4FB2-9625-C9C73AC4D32F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 defTabSz="931774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918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25450" y="3098800"/>
            <a:ext cx="14871700" cy="8366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402080" y="11930380"/>
            <a:ext cx="11216640" cy="976122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 quick re cap how to registration guide will be shared and saved into the S drive</a:t>
            </a:r>
          </a:p>
        </p:txBody>
      </p:sp>
    </p:spTree>
    <p:extLst>
      <p:ext uri="{BB962C8B-B14F-4D97-AF65-F5344CB8AC3E}">
        <p14:creationId xmlns:p14="http://schemas.microsoft.com/office/powerpoint/2010/main" val="2908413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C1F99-C87C-7111-DB86-1D2A0C877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E27955-6191-F9F3-521B-8AABF87B7A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EB373A-9FD8-FCC1-129A-B18CF56B37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/>
              <a:t>TAKE ATTENDANCE: FIRST, LAST NAME, STARS ID, EMAIL</a:t>
            </a:r>
          </a:p>
          <a:p>
            <a:endParaRPr lang="en-US" b="1" i="1" dirty="0">
              <a:cs typeface="Calibri"/>
            </a:endParaRPr>
          </a:p>
          <a:p>
            <a:r>
              <a:rPr lang="en-US" b="1" i="1" dirty="0">
                <a:cs typeface="Calibri"/>
              </a:rPr>
              <a:t>Please change your name to reflect your actual name (so we can give you the credit)</a:t>
            </a:r>
          </a:p>
          <a:p>
            <a:r>
              <a:rPr lang="en-US" b="1" i="1" dirty="0">
                <a:cs typeface="Calibri"/>
              </a:rPr>
              <a:t>HOLD FOR PAUSE</a:t>
            </a:r>
          </a:p>
          <a:p>
            <a:endParaRPr lang="en-US" b="1" i="1" dirty="0">
              <a:cs typeface="Calibri"/>
            </a:endParaRPr>
          </a:p>
          <a:p>
            <a:endParaRPr lang="en-US" b="1" i="1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FD20F-1BF8-2C29-D5F4-072AD9AFBF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74E02004-93A6-F644-A216-68887F56BA0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18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86157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27125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/>
              <a:t>Engagement: chat/ raising hand/ break out rooms/ asking questions</a:t>
            </a:r>
            <a:endParaRPr lang="en-US" dirty="0"/>
          </a:p>
          <a:p>
            <a:r>
              <a:rPr lang="en-US" b="1" i="1" dirty="0"/>
              <a:t>We will designate time at the end for questions as well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74E02004-93A6-F644-A216-68887F56BA0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19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45217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47DF7-A419-B035-DF58-E5FB84E4A9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8E279E-74B2-F427-ABA0-461B14C9BF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0808B-48F0-FA92-7152-AC586F8FF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85D8-8813-452E-A48B-EC6E3665740C}" type="datetimeFigureOut">
              <a:rPr lang="en-US" smtClean="0"/>
              <a:t>4/24/2024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DE2D5-76A1-8B50-0F26-FFBC62E1F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EAF04-CFDA-E826-EA68-688EAEA6F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61F3A-F1F4-4248-96E1-0C4ECB526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953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1BE01-4BA1-0304-4334-E0E5CBC24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259812-358C-B03C-0CF5-9CD09903D1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55558-C2CD-A559-73E1-DA807CE13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85D8-8813-452E-A48B-EC6E3665740C}" type="datetimeFigureOut">
              <a:rPr lang="en-US" smtClean="0"/>
              <a:t>4/24/2024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9439C-DFC5-B4D8-C0EB-5C2AD9D12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32F32-A7E1-1102-AD14-8B29F2FF7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61F3A-F1F4-4248-96E1-0C4ECB526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042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8D7EDF-847C-53A6-BEB1-287C73974E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191212-077B-9755-D7E7-D03A64E4C6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C381FF-017C-0822-EE5D-E2E6D0F31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85D8-8813-452E-A48B-EC6E3665740C}" type="datetimeFigureOut">
              <a:rPr lang="en-US" smtClean="0"/>
              <a:t>4/24/2024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ED59D-F25A-BB20-E541-1EF1B30E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CA592-35ED-81F9-03A5-2025BE378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61F3A-F1F4-4248-96E1-0C4ECB526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578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scellaneous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C4A94B9-9E00-4DD6-BCD4-604645044CAD}"/>
              </a:ext>
            </a:extLst>
          </p:cNvPr>
          <p:cNvSpPr/>
          <p:nvPr userDrawn="1"/>
        </p:nvSpPr>
        <p:spPr>
          <a:xfrm>
            <a:off x="5017194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39AA0F-90FD-444F-B618-EE6F4C1F122A}"/>
              </a:ext>
            </a:extLst>
          </p:cNvPr>
          <p:cNvSpPr/>
          <p:nvPr userDrawn="1"/>
        </p:nvSpPr>
        <p:spPr>
          <a:xfrm>
            <a:off x="4300452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35D740-BF58-4DAE-A85B-5EF9B6EE3615}"/>
              </a:ext>
            </a:extLst>
          </p:cNvPr>
          <p:cNvSpPr/>
          <p:nvPr userDrawn="1"/>
        </p:nvSpPr>
        <p:spPr>
          <a:xfrm>
            <a:off x="5375565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B3B2E1-FF09-40A7-993A-BFF59632C25C}"/>
              </a:ext>
            </a:extLst>
          </p:cNvPr>
          <p:cNvSpPr/>
          <p:nvPr userDrawn="1"/>
        </p:nvSpPr>
        <p:spPr>
          <a:xfrm>
            <a:off x="358371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9981C2-BC8B-44CC-9A8B-A5B381264380}"/>
              </a:ext>
            </a:extLst>
          </p:cNvPr>
          <p:cNvSpPr/>
          <p:nvPr userDrawn="1"/>
        </p:nvSpPr>
        <p:spPr>
          <a:xfrm>
            <a:off x="2866968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FAAD0A-E8F9-47F8-874E-433E4C9A92AC}"/>
              </a:ext>
            </a:extLst>
          </p:cNvPr>
          <p:cNvSpPr/>
          <p:nvPr userDrawn="1"/>
        </p:nvSpPr>
        <p:spPr>
          <a:xfrm>
            <a:off x="2150226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871ABB2-3607-4850-A2E7-141BF30EA1E4}"/>
              </a:ext>
            </a:extLst>
          </p:cNvPr>
          <p:cNvSpPr/>
          <p:nvPr userDrawn="1"/>
        </p:nvSpPr>
        <p:spPr>
          <a:xfrm>
            <a:off x="3225339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AFBB6AA-DB66-48A4-BBD2-9B36C02E5371}"/>
              </a:ext>
            </a:extLst>
          </p:cNvPr>
          <p:cNvSpPr/>
          <p:nvPr userDrawn="1"/>
        </p:nvSpPr>
        <p:spPr>
          <a:xfrm>
            <a:off x="1791855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9AC868-5C63-419B-8791-593862E707C6}"/>
              </a:ext>
            </a:extLst>
          </p:cNvPr>
          <p:cNvSpPr/>
          <p:nvPr userDrawn="1"/>
        </p:nvSpPr>
        <p:spPr>
          <a:xfrm>
            <a:off x="1433484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36AF71-D03B-4190-8590-1688288FB9F2}"/>
              </a:ext>
            </a:extLst>
          </p:cNvPr>
          <p:cNvSpPr/>
          <p:nvPr userDrawn="1"/>
        </p:nvSpPr>
        <p:spPr>
          <a:xfrm>
            <a:off x="6092307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DA6CEDE-A238-4C3A-B315-B3D3081EC7CC}"/>
              </a:ext>
            </a:extLst>
          </p:cNvPr>
          <p:cNvSpPr/>
          <p:nvPr userDrawn="1"/>
        </p:nvSpPr>
        <p:spPr>
          <a:xfrm>
            <a:off x="358371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4ACE100-6140-4208-8CE9-DFE45B35007E}"/>
              </a:ext>
            </a:extLst>
          </p:cNvPr>
          <p:cNvSpPr/>
          <p:nvPr userDrawn="1"/>
        </p:nvSpPr>
        <p:spPr>
          <a:xfrm>
            <a:off x="4658823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75F84B-6DC9-4492-A492-95E4ABEF1B78}"/>
              </a:ext>
            </a:extLst>
          </p:cNvPr>
          <p:cNvSpPr/>
          <p:nvPr userDrawn="1"/>
        </p:nvSpPr>
        <p:spPr>
          <a:xfrm>
            <a:off x="1075113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A788D4C-E960-45E8-ABC4-72FC2128647B}"/>
              </a:ext>
            </a:extLst>
          </p:cNvPr>
          <p:cNvSpPr/>
          <p:nvPr userDrawn="1"/>
        </p:nvSpPr>
        <p:spPr>
          <a:xfrm>
            <a:off x="2508597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28D71AB-A26E-43A9-B413-A59CFBCDD9B1}"/>
              </a:ext>
            </a:extLst>
          </p:cNvPr>
          <p:cNvSpPr/>
          <p:nvPr userDrawn="1"/>
        </p:nvSpPr>
        <p:spPr>
          <a:xfrm>
            <a:off x="716742" y="0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71E9C91-A1C1-432A-9523-A511B304162F}"/>
              </a:ext>
            </a:extLst>
          </p:cNvPr>
          <p:cNvSpPr/>
          <p:nvPr userDrawn="1"/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1D3C8E1-8F58-4916-9097-718454DAC9FC}"/>
              </a:ext>
            </a:extLst>
          </p:cNvPr>
          <p:cNvSpPr/>
          <p:nvPr userDrawn="1"/>
        </p:nvSpPr>
        <p:spPr>
          <a:xfrm>
            <a:off x="5733936" y="0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1465436-7CD8-4713-84B2-BE392283D713}"/>
              </a:ext>
            </a:extLst>
          </p:cNvPr>
          <p:cNvSpPr/>
          <p:nvPr userDrawn="1"/>
        </p:nvSpPr>
        <p:spPr>
          <a:xfrm>
            <a:off x="3942081" y="0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54BFDB3-CC2F-4666-9557-90812A8E5147}"/>
              </a:ext>
            </a:extLst>
          </p:cNvPr>
          <p:cNvSpPr/>
          <p:nvPr userDrawn="1"/>
        </p:nvSpPr>
        <p:spPr>
          <a:xfrm>
            <a:off x="11467872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DD356C3-53D1-4AF1-B3FD-AEEFF75FDB5C}"/>
              </a:ext>
            </a:extLst>
          </p:cNvPr>
          <p:cNvSpPr/>
          <p:nvPr userDrawn="1"/>
        </p:nvSpPr>
        <p:spPr>
          <a:xfrm>
            <a:off x="10751130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8C89E7C-AF7A-4E82-B01B-1A945C7BBF79}"/>
              </a:ext>
            </a:extLst>
          </p:cNvPr>
          <p:cNvSpPr/>
          <p:nvPr userDrawn="1"/>
        </p:nvSpPr>
        <p:spPr>
          <a:xfrm>
            <a:off x="1182624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605B19F-DE4A-4705-A964-0579015AED0E}"/>
              </a:ext>
            </a:extLst>
          </p:cNvPr>
          <p:cNvSpPr/>
          <p:nvPr userDrawn="1"/>
        </p:nvSpPr>
        <p:spPr>
          <a:xfrm>
            <a:off x="10034388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D299157-3482-4535-BECD-566EFFF308AD}"/>
              </a:ext>
            </a:extLst>
          </p:cNvPr>
          <p:cNvSpPr/>
          <p:nvPr userDrawn="1"/>
        </p:nvSpPr>
        <p:spPr>
          <a:xfrm>
            <a:off x="9317646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C8CCBF5-CCDC-43C9-B57D-B9DAE23B58BE}"/>
              </a:ext>
            </a:extLst>
          </p:cNvPr>
          <p:cNvSpPr/>
          <p:nvPr userDrawn="1"/>
        </p:nvSpPr>
        <p:spPr>
          <a:xfrm>
            <a:off x="8600904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412D896-790A-420A-BBFB-AFDB7BD9B603}"/>
              </a:ext>
            </a:extLst>
          </p:cNvPr>
          <p:cNvSpPr/>
          <p:nvPr userDrawn="1"/>
        </p:nvSpPr>
        <p:spPr>
          <a:xfrm>
            <a:off x="9676017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5941E70-EE67-4F80-B753-2F6426D0A9DA}"/>
              </a:ext>
            </a:extLst>
          </p:cNvPr>
          <p:cNvSpPr/>
          <p:nvPr userDrawn="1"/>
        </p:nvSpPr>
        <p:spPr>
          <a:xfrm>
            <a:off x="8242533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751E552-2222-4200-8E39-4DF2BEB677FD}"/>
              </a:ext>
            </a:extLst>
          </p:cNvPr>
          <p:cNvSpPr/>
          <p:nvPr userDrawn="1"/>
        </p:nvSpPr>
        <p:spPr>
          <a:xfrm>
            <a:off x="7884162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43002CA-9883-43A9-B000-00F9F7A14D27}"/>
              </a:ext>
            </a:extLst>
          </p:cNvPr>
          <p:cNvSpPr/>
          <p:nvPr userDrawn="1"/>
        </p:nvSpPr>
        <p:spPr>
          <a:xfrm>
            <a:off x="6809049" y="0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61A1E0B-5D8C-42BB-8493-4A6E267A7C73}"/>
              </a:ext>
            </a:extLst>
          </p:cNvPr>
          <p:cNvSpPr/>
          <p:nvPr userDrawn="1"/>
        </p:nvSpPr>
        <p:spPr>
          <a:xfrm>
            <a:off x="11109501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1E86EA3-C77E-4F5B-B2D8-06ACD07DECA4}"/>
              </a:ext>
            </a:extLst>
          </p:cNvPr>
          <p:cNvSpPr/>
          <p:nvPr userDrawn="1"/>
        </p:nvSpPr>
        <p:spPr>
          <a:xfrm>
            <a:off x="7525791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DD0E5EA-DA68-48FA-984B-26F2185EF431}"/>
              </a:ext>
            </a:extLst>
          </p:cNvPr>
          <p:cNvSpPr/>
          <p:nvPr userDrawn="1"/>
        </p:nvSpPr>
        <p:spPr>
          <a:xfrm>
            <a:off x="8959275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1E5F851-80EC-44A1-B97A-D40F00A63A11}"/>
              </a:ext>
            </a:extLst>
          </p:cNvPr>
          <p:cNvSpPr/>
          <p:nvPr userDrawn="1"/>
        </p:nvSpPr>
        <p:spPr>
          <a:xfrm>
            <a:off x="716742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06D6FCB-D2DE-4100-B034-4F158AA21763}"/>
              </a:ext>
            </a:extLst>
          </p:cNvPr>
          <p:cNvSpPr/>
          <p:nvPr userDrawn="1"/>
        </p:nvSpPr>
        <p:spPr>
          <a:xfrm>
            <a:off x="6450678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93C2CDE-BD78-4521-A433-7332BF3D57FA}"/>
              </a:ext>
            </a:extLst>
          </p:cNvPr>
          <p:cNvSpPr/>
          <p:nvPr userDrawn="1"/>
        </p:nvSpPr>
        <p:spPr>
          <a:xfrm>
            <a:off x="10392759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4BBE4B76-BA2D-4EA4-A178-30F57AC1DFD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43984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28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8" name="Text Placeholder 4">
            <a:extLst>
              <a:ext uri="{FF2B5EF4-FFF2-40B4-BE49-F238E27FC236}">
                <a16:creationId xmlns:a16="http://schemas.microsoft.com/office/drawing/2014/main" id="{045FF175-F59F-4A69-B296-E046C778424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62665" y="4398413"/>
            <a:ext cx="2342205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28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80" name="Text Placeholder 2">
            <a:extLst>
              <a:ext uri="{FF2B5EF4-FFF2-40B4-BE49-F238E27FC236}">
                <a16:creationId xmlns:a16="http://schemas.microsoft.com/office/drawing/2014/main" id="{FBAA7D2D-B5F0-416A-A89F-1DC3E6A877E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98609" y="43984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28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82" name="Text Placeholder 2">
            <a:extLst>
              <a:ext uri="{FF2B5EF4-FFF2-40B4-BE49-F238E27FC236}">
                <a16:creationId xmlns:a16="http://schemas.microsoft.com/office/drawing/2014/main" id="{01187116-E25F-47A2-9BC5-532F3F42D31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023074" y="4398057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28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84" name="Text Placeholder 2">
            <a:extLst>
              <a:ext uri="{FF2B5EF4-FFF2-40B4-BE49-F238E27FC236}">
                <a16:creationId xmlns:a16="http://schemas.microsoft.com/office/drawing/2014/main" id="{B69B6CD5-B022-423C-A017-AD2D8FFA0665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200" y="5226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20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6" name="Text Placeholder 2">
            <a:extLst>
              <a:ext uri="{FF2B5EF4-FFF2-40B4-BE49-F238E27FC236}">
                <a16:creationId xmlns:a16="http://schemas.microsoft.com/office/drawing/2014/main" id="{06A7180A-5FBF-4DE7-A668-E24E022DFA9E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6298609" y="5226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20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7" name="Text Placeholder 2">
            <a:extLst>
              <a:ext uri="{FF2B5EF4-FFF2-40B4-BE49-F238E27FC236}">
                <a16:creationId xmlns:a16="http://schemas.microsoft.com/office/drawing/2014/main" id="{2EFABF40-7E40-4F8A-80D3-DB5903EEBDF1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9023074" y="5226454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20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FFD10C91-B253-496D-889A-D48B1A0AA556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3562665" y="5226454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20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9FDBCD91-EE94-4107-8814-059FE0E8F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476" y="629616"/>
            <a:ext cx="9371048" cy="1325563"/>
          </a:xfrm>
        </p:spPr>
        <p:txBody>
          <a:bodyPr anchor="ctr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3" name="Date Placeholder 3">
            <a:extLst>
              <a:ext uri="{FF2B5EF4-FFF2-40B4-BE49-F238E27FC236}">
                <a16:creationId xmlns:a16="http://schemas.microsoft.com/office/drawing/2014/main" id="{3EDC5EF0-E937-47AD-8F93-11A7E0319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4" name="Footer Placeholder 4">
            <a:extLst>
              <a:ext uri="{FF2B5EF4-FFF2-40B4-BE49-F238E27FC236}">
                <a16:creationId xmlns:a16="http://schemas.microsoft.com/office/drawing/2014/main" id="{4CB9AE8E-EB22-4097-951C-4A6E38B2D47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5" name="Slide Number Placeholder 5">
            <a:extLst>
              <a:ext uri="{FF2B5EF4-FFF2-40B4-BE49-F238E27FC236}">
                <a16:creationId xmlns:a16="http://schemas.microsoft.com/office/drawing/2014/main" id="{D89D10F4-442B-4B78-B541-92469482EC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067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ttom Pattern Whi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BC00585D-E155-409A-899A-29BDF4E57F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6577"/>
            <a:ext cx="10668000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944D9B-AA15-4DB5-AE58-0FA514F6FE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1790699"/>
            <a:ext cx="10668000" cy="6858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Insert content here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9AB818C-9403-4CA7-8FC5-347DDE455E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791200"/>
            <a:ext cx="121920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113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85D8-8813-452E-A48B-EC6E3665740C}" type="datetimeFigureOut">
              <a:rPr lang="en-US" smtClean="0"/>
              <a:t>4/24/2024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61F3A-F1F4-4248-96E1-0C4ECB526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4237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85D8-8813-452E-A48B-EC6E3665740C}" type="datetimeFigureOut">
              <a:rPr lang="en-US" smtClean="0"/>
              <a:t>4/24/2024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61F3A-F1F4-4248-96E1-0C4ECB526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9264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85D8-8813-452E-A48B-EC6E3665740C}" type="datetimeFigureOut">
              <a:rPr lang="en-US" smtClean="0"/>
              <a:t>4/24/2024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61F3A-F1F4-4248-96E1-0C4ECB526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342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85D8-8813-452E-A48B-EC6E3665740C}" type="datetimeFigureOut">
              <a:rPr lang="en-US" smtClean="0"/>
              <a:t>4/24/2024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61F3A-F1F4-4248-96E1-0C4ECB526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1390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85D8-8813-452E-A48B-EC6E3665740C}" type="datetimeFigureOut">
              <a:rPr lang="en-US" smtClean="0"/>
              <a:t>4/24/2024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61F3A-F1F4-4248-96E1-0C4ECB526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5013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85D8-8813-452E-A48B-EC6E3665740C}" type="datetimeFigureOut">
              <a:rPr lang="en-US" smtClean="0"/>
              <a:t>4/24/2024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61F3A-F1F4-4248-96E1-0C4ECB526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508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CB71E-F930-3D07-C691-4789DF576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B2F5A-4BB1-E15D-C0E1-009EAA318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8B08B-95FF-E93E-D034-6DA055113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85D8-8813-452E-A48B-EC6E3665740C}" type="datetimeFigureOut">
              <a:rPr lang="en-US" smtClean="0"/>
              <a:t>4/24/2024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D15A7-C1AE-B6C5-A65B-D4AB12EED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939F96-3AF8-A946-28EE-A4988699E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61F3A-F1F4-4248-96E1-0C4ECB526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4709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85D8-8813-452E-A48B-EC6E3665740C}" type="datetimeFigureOut">
              <a:rPr lang="en-US" smtClean="0"/>
              <a:t>4/24/2024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61F3A-F1F4-4248-96E1-0C4ECB526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697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85D8-8813-452E-A48B-EC6E3665740C}" type="datetimeFigureOut">
              <a:rPr lang="en-US" smtClean="0"/>
              <a:t>4/24/2024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61F3A-F1F4-4248-96E1-0C4ECB526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676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85D8-8813-452E-A48B-EC6E3665740C}" type="datetimeFigureOut">
              <a:rPr lang="en-US" smtClean="0"/>
              <a:t>4/24/2024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61F3A-F1F4-4248-96E1-0C4ECB526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4122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85D8-8813-452E-A48B-EC6E3665740C}" type="datetimeFigureOut">
              <a:rPr lang="en-US" smtClean="0"/>
              <a:t>4/24/2024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61F3A-F1F4-4248-96E1-0C4ECB526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8483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85D8-8813-452E-A48B-EC6E3665740C}" type="datetimeFigureOut">
              <a:rPr lang="en-US" smtClean="0"/>
              <a:t>4/24/2024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61F3A-F1F4-4248-96E1-0C4ECB526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2665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681927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98724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63420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mage 0" descr="preencoded.png">
            <a:extLst>
              <a:ext uri="{FF2B5EF4-FFF2-40B4-BE49-F238E27FC236}">
                <a16:creationId xmlns:a16="http://schemas.microsoft.com/office/drawing/2014/main" id="{BA5D5A72-CB6F-F8DE-E2C9-90459C8C3DC1}"/>
              </a:ext>
            </a:extLst>
          </p:cNvPr>
          <p:cNvSpPr/>
          <p:nvPr/>
        </p:nvSpPr>
        <p:spPr>
          <a:xfrm>
            <a:off x="0" y="0"/>
            <a:ext cx="5295900" cy="687705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66FD7FF-2869-7902-36B2-2B229AB9AB19}"/>
              </a:ext>
            </a:extLst>
          </p:cNvPr>
          <p:cNvSpPr/>
          <p:nvPr userDrawn="1"/>
        </p:nvSpPr>
        <p:spPr>
          <a:xfrm>
            <a:off x="1600201" y="1153228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1457C88-4472-81CF-02AF-4421E0A3084B}"/>
              </a:ext>
            </a:extLst>
          </p:cNvPr>
          <p:cNvSpPr/>
          <p:nvPr userDrawn="1"/>
        </p:nvSpPr>
        <p:spPr>
          <a:xfrm>
            <a:off x="2795588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03092" y="1984248"/>
            <a:ext cx="5385816" cy="1225296"/>
          </a:xfrm>
        </p:spPr>
        <p:txBody>
          <a:bodyPr tIns="0" anchor="t">
            <a:no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49496" y="3483864"/>
            <a:ext cx="3493008" cy="878908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638537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5923D9E-9381-3D11-B31A-1BF5C97F35B0}"/>
              </a:ext>
            </a:extLst>
          </p:cNvPr>
          <p:cNvGrpSpPr/>
          <p:nvPr userDrawn="1"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9E777D0-3240-08CE-6B6C-B33B910B8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EFEA81A2-6893-518C-6AF3-37C98778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297964-0B81-31DC-6D6D-1414832238B1}"/>
              </a:ext>
            </a:extLst>
          </p:cNvPr>
          <p:cNvGrpSpPr/>
          <p:nvPr userDrawn="1"/>
        </p:nvGrpSpPr>
        <p:grpSpPr>
          <a:xfrm flipH="1" flipV="1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CE4FDB43-7466-4B74-330E-836DA950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EA39DB9-F1B4-F4E9-CF4D-717B0CD74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4" name="Image 2" descr="preencoded.png">
            <a:extLst>
              <a:ext uri="{FF2B5EF4-FFF2-40B4-BE49-F238E27FC236}">
                <a16:creationId xmlns:a16="http://schemas.microsoft.com/office/drawing/2014/main" id="{EFFAEAD9-58A9-096B-C6D0-58F7AD08EB20}"/>
              </a:ext>
            </a:extLst>
          </p:cNvPr>
          <p:cNvSpPr/>
          <p:nvPr/>
        </p:nvSpPr>
        <p:spPr>
          <a:xfrm>
            <a:off x="7642518" y="4577658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CFBBA-B680-A6A7-3C4B-5FEAC425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616" y="1901952"/>
            <a:ext cx="5693664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386C43-DD10-E892-08AD-D6F4AE961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9616" y="2770632"/>
            <a:ext cx="5693664" cy="3122168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50000"/>
              </a:lnSpc>
              <a:spcBef>
                <a:spcPts val="0"/>
              </a:spcBef>
              <a:defRPr sz="2000"/>
            </a:lvl2pPr>
            <a:lvl3pPr marL="685800">
              <a:lnSpc>
                <a:spcPct val="150000"/>
              </a:lnSpc>
              <a:spcBef>
                <a:spcPts val="0"/>
              </a:spcBef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9271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1A9F1-7C31-2139-3BB1-55EA009E7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1C5667-2DBD-28C6-066D-54F7E254E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7B4D3-A91E-3792-EE23-C20E35E39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85D8-8813-452E-A48B-EC6E3665740C}" type="datetimeFigureOut">
              <a:rPr lang="en-US" smtClean="0"/>
              <a:t>4/24/2024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4D2DF-D639-5EBF-7B19-E5B7481C3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32DEE-5007-6C86-A5C8-8639D3D43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61F3A-F1F4-4248-96E1-0C4ECB526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5203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35EFB42-020B-1DF4-3D42-26092CE45F08}"/>
              </a:ext>
            </a:extLst>
          </p:cNvPr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0 w 3430200"/>
              <a:gd name="connsiteY0" fmla="*/ 0 h 3430665"/>
              <a:gd name="connsiteX1" fmla="*/ 3430200 w 3430200"/>
              <a:gd name="connsiteY1" fmla="*/ 0 h 3430665"/>
              <a:gd name="connsiteX2" fmla="*/ 3430200 w 3430200"/>
              <a:gd name="connsiteY2" fmla="*/ 3430665 h 3430665"/>
              <a:gd name="connsiteX3" fmla="*/ 0 w 3430200"/>
              <a:gd name="connsiteY3" fmla="*/ 3430665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0" y="0"/>
                </a:moveTo>
                <a:lnTo>
                  <a:pt x="3430200" y="0"/>
                </a:lnTo>
                <a:lnTo>
                  <a:pt x="3430200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4DD322-D1E0-74CB-BBFF-057426E58EBC}"/>
              </a:ext>
            </a:extLst>
          </p:cNvPr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3430200 w 3430200"/>
              <a:gd name="connsiteY0" fmla="*/ 0 h 3430665"/>
              <a:gd name="connsiteX1" fmla="*/ 3430200 w 3430200"/>
              <a:gd name="connsiteY1" fmla="*/ 3430665 h 3430665"/>
              <a:gd name="connsiteX2" fmla="*/ 0 w 3430200"/>
              <a:gd name="connsiteY2" fmla="*/ 3430665 h 3430665"/>
              <a:gd name="connsiteX3" fmla="*/ 0 w 3430200"/>
              <a:gd name="connsiteY3" fmla="*/ 3417531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3430200" y="0"/>
                </a:moveTo>
                <a:lnTo>
                  <a:pt x="3430200" y="3430665"/>
                </a:lnTo>
                <a:lnTo>
                  <a:pt x="0" y="3430665"/>
                </a:lnTo>
                <a:lnTo>
                  <a:pt x="0" y="34175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11D3FCE-EC92-8558-A3E5-04DB12477A3B}"/>
              </a:ext>
            </a:extLst>
          </p:cNvPr>
          <p:cNvSpPr/>
          <p:nvPr userDrawn="1"/>
        </p:nvSpPr>
        <p:spPr>
          <a:xfrm>
            <a:off x="1" y="1"/>
            <a:ext cx="3423785" cy="3437345"/>
          </a:xfrm>
          <a:custGeom>
            <a:avLst/>
            <a:gdLst>
              <a:gd name="connsiteX0" fmla="*/ 0 w 3423785"/>
              <a:gd name="connsiteY0" fmla="*/ 0 h 3437345"/>
              <a:gd name="connsiteX1" fmla="*/ 3423785 w 3423785"/>
              <a:gd name="connsiteY1" fmla="*/ 0 h 3437345"/>
              <a:gd name="connsiteX2" fmla="*/ 3423785 w 3423785"/>
              <a:gd name="connsiteY2" fmla="*/ 3437345 h 3437345"/>
              <a:gd name="connsiteX3" fmla="*/ 0 w 3423785"/>
              <a:gd name="connsiteY3" fmla="*/ 3437345 h 343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3785" h="3437345">
                <a:moveTo>
                  <a:pt x="0" y="0"/>
                </a:moveTo>
                <a:lnTo>
                  <a:pt x="3423785" y="0"/>
                </a:lnTo>
                <a:lnTo>
                  <a:pt x="342378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224528" y="2276856"/>
            <a:ext cx="6766560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224528" y="3222752"/>
            <a:ext cx="6766560" cy="2700528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4224528" y="457200"/>
            <a:ext cx="3200400" cy="274320"/>
          </a:xfrm>
        </p:spPr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17CBC9E-B934-828F-2AE5-211CEF5B1D25}"/>
              </a:ext>
            </a:extLst>
          </p:cNvPr>
          <p:cNvSpPr/>
          <p:nvPr userDrawn="1"/>
        </p:nvSpPr>
        <p:spPr>
          <a:xfrm>
            <a:off x="1" y="869"/>
            <a:ext cx="3423785" cy="3436477"/>
          </a:xfrm>
          <a:custGeom>
            <a:avLst/>
            <a:gdLst>
              <a:gd name="connsiteX0" fmla="*/ 0 w 3423785"/>
              <a:gd name="connsiteY0" fmla="*/ 0 h 3436477"/>
              <a:gd name="connsiteX1" fmla="*/ 3423785 w 3423785"/>
              <a:gd name="connsiteY1" fmla="*/ 3436477 h 3436477"/>
              <a:gd name="connsiteX2" fmla="*/ 0 w 3423785"/>
              <a:gd name="connsiteY2" fmla="*/ 3436477 h 343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3785" h="3436477">
                <a:moveTo>
                  <a:pt x="0" y="0"/>
                </a:moveTo>
                <a:lnTo>
                  <a:pt x="3423785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643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3D352B04-96E6-839B-9D92-EE98385C4D49}"/>
              </a:ext>
            </a:extLst>
          </p:cNvPr>
          <p:cNvSpPr/>
          <p:nvPr userDrawn="1"/>
        </p:nvSpPr>
        <p:spPr>
          <a:xfrm>
            <a:off x="2062836" y="686475"/>
            <a:ext cx="7774629" cy="6193018"/>
          </a:xfrm>
          <a:custGeom>
            <a:avLst/>
            <a:gdLst>
              <a:gd name="connsiteX0" fmla="*/ 3887320 w 7774629"/>
              <a:gd name="connsiteY0" fmla="*/ 0 h 6193018"/>
              <a:gd name="connsiteX1" fmla="*/ 7774629 w 7774629"/>
              <a:gd name="connsiteY1" fmla="*/ 3884811 h 6193018"/>
              <a:gd name="connsiteX2" fmla="*/ 7774629 w 7774629"/>
              <a:gd name="connsiteY2" fmla="*/ 6193018 h 6193018"/>
              <a:gd name="connsiteX3" fmla="*/ 0 w 7774629"/>
              <a:gd name="connsiteY3" fmla="*/ 6193018 h 6193018"/>
              <a:gd name="connsiteX4" fmla="*/ 0 w 7774629"/>
              <a:gd name="connsiteY4" fmla="*/ 3884811 h 6193018"/>
              <a:gd name="connsiteX5" fmla="*/ 3887320 w 7774629"/>
              <a:gd name="connsiteY5" fmla="*/ 0 h 619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629" h="6193018">
                <a:moveTo>
                  <a:pt x="3887320" y="0"/>
                </a:moveTo>
                <a:cubicBezTo>
                  <a:pt x="6034243" y="0"/>
                  <a:pt x="7774629" y="1739299"/>
                  <a:pt x="7774629" y="3884811"/>
                </a:cubicBezTo>
                <a:lnTo>
                  <a:pt x="7774629" y="6193018"/>
                </a:lnTo>
                <a:lnTo>
                  <a:pt x="0" y="6193018"/>
                </a:lnTo>
                <a:lnTo>
                  <a:pt x="0" y="3884811"/>
                </a:lnTo>
                <a:cubicBezTo>
                  <a:pt x="0" y="1739299"/>
                  <a:pt x="1740414" y="0"/>
                  <a:pt x="388732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99000"/>
            </a:schemeClr>
          </a:solidFill>
          <a:ln w="543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723D98FB-5EB7-A8DF-8470-B23A80D669E4}"/>
              </a:ext>
            </a:extLst>
          </p:cNvPr>
          <p:cNvSpPr/>
          <p:nvPr userDrawn="1"/>
        </p:nvSpPr>
        <p:spPr>
          <a:xfrm>
            <a:off x="7610252" y="1"/>
            <a:ext cx="2273668" cy="3147998"/>
          </a:xfrm>
          <a:custGeom>
            <a:avLst/>
            <a:gdLst>
              <a:gd name="connsiteX0" fmla="*/ 183295 w 2273668"/>
              <a:gd name="connsiteY0" fmla="*/ 0 h 3147998"/>
              <a:gd name="connsiteX1" fmla="*/ 2273668 w 2273668"/>
              <a:gd name="connsiteY1" fmla="*/ 0 h 3147998"/>
              <a:gd name="connsiteX2" fmla="*/ 2273668 w 2273668"/>
              <a:gd name="connsiteY2" fmla="*/ 3147998 h 3147998"/>
              <a:gd name="connsiteX3" fmla="*/ 2096300 w 2273668"/>
              <a:gd name="connsiteY3" fmla="*/ 3147998 h 3147998"/>
              <a:gd name="connsiteX4" fmla="*/ 2033714 w 2273668"/>
              <a:gd name="connsiteY4" fmla="*/ 3144814 h 3147998"/>
              <a:gd name="connsiteX5" fmla="*/ 0 w 2273668"/>
              <a:gd name="connsiteY5" fmla="*/ 886966 h 3147998"/>
              <a:gd name="connsiteX6" fmla="*/ 178732 w 2273668"/>
              <a:gd name="connsiteY6" fmla="*/ 9417 h 314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3668" h="3147998">
                <a:moveTo>
                  <a:pt x="183295" y="0"/>
                </a:moveTo>
                <a:lnTo>
                  <a:pt x="2273668" y="0"/>
                </a:lnTo>
                <a:lnTo>
                  <a:pt x="2273668" y="3147998"/>
                </a:lnTo>
                <a:lnTo>
                  <a:pt x="2096300" y="3147998"/>
                </a:lnTo>
                <a:lnTo>
                  <a:pt x="2033714" y="3144814"/>
                </a:lnTo>
                <a:cubicBezTo>
                  <a:pt x="895944" y="3028420"/>
                  <a:pt x="0" y="2060597"/>
                  <a:pt x="0" y="886966"/>
                </a:cubicBezTo>
                <a:cubicBezTo>
                  <a:pt x="0" y="576250"/>
                  <a:pt x="63712" y="279606"/>
                  <a:pt x="178732" y="94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4550F3CE-BAE9-3916-42CA-F4D906FA5173}"/>
              </a:ext>
            </a:extLst>
          </p:cNvPr>
          <p:cNvSpPr/>
          <p:nvPr userDrawn="1"/>
        </p:nvSpPr>
        <p:spPr>
          <a:xfrm>
            <a:off x="9883919" y="2"/>
            <a:ext cx="2254928" cy="3141557"/>
          </a:xfrm>
          <a:custGeom>
            <a:avLst/>
            <a:gdLst>
              <a:gd name="connsiteX0" fmla="*/ 0 w 2254928"/>
              <a:gd name="connsiteY0" fmla="*/ 0 h 3141557"/>
              <a:gd name="connsiteX1" fmla="*/ 2080472 w 2254928"/>
              <a:gd name="connsiteY1" fmla="*/ 0 h 3141557"/>
              <a:gd name="connsiteX2" fmla="*/ 2154269 w 2254928"/>
              <a:gd name="connsiteY2" fmla="*/ 202607 h 3141557"/>
              <a:gd name="connsiteX3" fmla="*/ 2254928 w 2254928"/>
              <a:gd name="connsiteY3" fmla="*/ 871976 h 3141557"/>
              <a:gd name="connsiteX4" fmla="*/ 231934 w 2254928"/>
              <a:gd name="connsiteY4" fmla="*/ 3128339 h 3141557"/>
              <a:gd name="connsiteX5" fmla="*/ 19 w 2254928"/>
              <a:gd name="connsiteY5" fmla="*/ 3141557 h 3141557"/>
              <a:gd name="connsiteX6" fmla="*/ 0 w 2254928"/>
              <a:gd name="connsiteY6" fmla="*/ 3141557 h 3141557"/>
              <a:gd name="connsiteX7" fmla="*/ 0 w 2254928"/>
              <a:gd name="connsiteY7" fmla="*/ 2729990 h 3141557"/>
              <a:gd name="connsiteX8" fmla="*/ 0 w 2254928"/>
              <a:gd name="connsiteY8" fmla="*/ 2344136 h 3141557"/>
              <a:gd name="connsiteX9" fmla="*/ 0 w 2254928"/>
              <a:gd name="connsiteY9" fmla="*/ 1983167 h 3141557"/>
              <a:gd name="connsiteX10" fmla="*/ 0 w 2254928"/>
              <a:gd name="connsiteY10" fmla="*/ 1646252 h 3141557"/>
              <a:gd name="connsiteX11" fmla="*/ 0 w 2254928"/>
              <a:gd name="connsiteY11" fmla="*/ 1332565 h 3141557"/>
              <a:gd name="connsiteX12" fmla="*/ 0 w 2254928"/>
              <a:gd name="connsiteY12" fmla="*/ 1041273 h 3141557"/>
              <a:gd name="connsiteX13" fmla="*/ 0 w 2254928"/>
              <a:gd name="connsiteY13" fmla="*/ 771549 h 3141557"/>
              <a:gd name="connsiteX14" fmla="*/ 0 w 2254928"/>
              <a:gd name="connsiteY14" fmla="*/ 522561 h 3141557"/>
              <a:gd name="connsiteX15" fmla="*/ 0 w 2254928"/>
              <a:gd name="connsiteY15" fmla="*/ 293482 h 3141557"/>
              <a:gd name="connsiteX16" fmla="*/ 0 w 2254928"/>
              <a:gd name="connsiteY16" fmla="*/ 83481 h 3141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54928" h="3141557">
                <a:moveTo>
                  <a:pt x="0" y="0"/>
                </a:moveTo>
                <a:lnTo>
                  <a:pt x="2080472" y="0"/>
                </a:lnTo>
                <a:lnTo>
                  <a:pt x="2154269" y="202607"/>
                </a:lnTo>
                <a:cubicBezTo>
                  <a:pt x="2219730" y="414134"/>
                  <a:pt x="2254928" y="638939"/>
                  <a:pt x="2254928" y="871976"/>
                </a:cubicBezTo>
                <a:cubicBezTo>
                  <a:pt x="2254928" y="2045607"/>
                  <a:pt x="1374977" y="3005515"/>
                  <a:pt x="231934" y="3128339"/>
                </a:cubicBezTo>
                <a:lnTo>
                  <a:pt x="19" y="3141557"/>
                </a:lnTo>
                <a:lnTo>
                  <a:pt x="0" y="3141557"/>
                </a:lnTo>
                <a:lnTo>
                  <a:pt x="0" y="2729990"/>
                </a:lnTo>
                <a:lnTo>
                  <a:pt x="0" y="2344136"/>
                </a:lnTo>
                <a:lnTo>
                  <a:pt x="0" y="1983167"/>
                </a:lnTo>
                <a:lnTo>
                  <a:pt x="0" y="1646252"/>
                </a:lnTo>
                <a:lnTo>
                  <a:pt x="0" y="1332565"/>
                </a:lnTo>
                <a:lnTo>
                  <a:pt x="0" y="1041273"/>
                </a:lnTo>
                <a:lnTo>
                  <a:pt x="0" y="771549"/>
                </a:lnTo>
                <a:lnTo>
                  <a:pt x="0" y="522561"/>
                </a:lnTo>
                <a:lnTo>
                  <a:pt x="0" y="293482"/>
                </a:lnTo>
                <a:lnTo>
                  <a:pt x="0" y="8348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D83F65A0-0C52-48AD-DC5D-B5D3BF3CC188}"/>
              </a:ext>
            </a:extLst>
          </p:cNvPr>
          <p:cNvSpPr/>
          <p:nvPr userDrawn="1"/>
        </p:nvSpPr>
        <p:spPr>
          <a:xfrm>
            <a:off x="8395730" y="2"/>
            <a:ext cx="2959203" cy="2352793"/>
          </a:xfrm>
          <a:custGeom>
            <a:avLst/>
            <a:gdLst>
              <a:gd name="connsiteX0" fmla="*/ 289830 w 2959203"/>
              <a:gd name="connsiteY0" fmla="*/ 0 h 2352793"/>
              <a:gd name="connsiteX1" fmla="*/ 2669374 w 2959203"/>
              <a:gd name="connsiteY1" fmla="*/ 0 h 2352793"/>
              <a:gd name="connsiteX2" fmla="*/ 2706511 w 2959203"/>
              <a:gd name="connsiteY2" fmla="*/ 49584 h 2352793"/>
              <a:gd name="connsiteX3" fmla="*/ 2951565 w 2959203"/>
              <a:gd name="connsiteY3" fmla="*/ 724493 h 2352793"/>
              <a:gd name="connsiteX4" fmla="*/ 2959203 w 2959203"/>
              <a:gd name="connsiteY4" fmla="*/ 875514 h 2352793"/>
              <a:gd name="connsiteX5" fmla="*/ 2959203 w 2959203"/>
              <a:gd name="connsiteY5" fmla="*/ 875554 h 2352793"/>
              <a:gd name="connsiteX6" fmla="*/ 2951565 w 2959203"/>
              <a:gd name="connsiteY6" fmla="*/ 1026575 h 2352793"/>
              <a:gd name="connsiteX7" fmla="*/ 1479602 w 2959203"/>
              <a:gd name="connsiteY7" fmla="*/ 2352793 h 2352793"/>
              <a:gd name="connsiteX8" fmla="*/ 0 w 2959203"/>
              <a:gd name="connsiteY8" fmla="*/ 875534 h 2352793"/>
              <a:gd name="connsiteX9" fmla="*/ 252694 w 2959203"/>
              <a:gd name="connsiteY9" fmla="*/ 49584 h 235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59203" h="2352793">
                <a:moveTo>
                  <a:pt x="289830" y="0"/>
                </a:moveTo>
                <a:lnTo>
                  <a:pt x="2669374" y="0"/>
                </a:lnTo>
                <a:lnTo>
                  <a:pt x="2706511" y="49584"/>
                </a:lnTo>
                <a:cubicBezTo>
                  <a:pt x="2839459" y="246061"/>
                  <a:pt x="2926309" y="476187"/>
                  <a:pt x="2951565" y="724493"/>
                </a:cubicBezTo>
                <a:lnTo>
                  <a:pt x="2959203" y="875514"/>
                </a:lnTo>
                <a:lnTo>
                  <a:pt x="2959203" y="875554"/>
                </a:lnTo>
                <a:lnTo>
                  <a:pt x="2951565" y="1026575"/>
                </a:lnTo>
                <a:cubicBezTo>
                  <a:pt x="2875795" y="1771492"/>
                  <a:pt x="2245691" y="2352793"/>
                  <a:pt x="1479602" y="2352793"/>
                </a:cubicBezTo>
                <a:cubicBezTo>
                  <a:pt x="662440" y="2352793"/>
                  <a:pt x="0" y="1691401"/>
                  <a:pt x="0" y="875534"/>
                </a:cubicBezTo>
                <a:cubicBezTo>
                  <a:pt x="0" y="569583"/>
                  <a:pt x="93156" y="285356"/>
                  <a:pt x="252694" y="495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8FA7F58-C470-6376-9DB1-DE7034C491E8}"/>
              </a:ext>
            </a:extLst>
          </p:cNvPr>
          <p:cNvSpPr/>
          <p:nvPr userDrawn="1"/>
        </p:nvSpPr>
        <p:spPr>
          <a:xfrm>
            <a:off x="1390854" y="3130662"/>
            <a:ext cx="3106248" cy="3748831"/>
          </a:xfrm>
          <a:custGeom>
            <a:avLst/>
            <a:gdLst>
              <a:gd name="connsiteX0" fmla="*/ 0 w 3106248"/>
              <a:gd name="connsiteY0" fmla="*/ 0 h 3748831"/>
              <a:gd name="connsiteX1" fmla="*/ 3106248 w 3106248"/>
              <a:gd name="connsiteY1" fmla="*/ 3748831 h 3748831"/>
              <a:gd name="connsiteX2" fmla="*/ 0 w 3106248"/>
              <a:gd name="connsiteY2" fmla="*/ 3748831 h 374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06248" h="3748831">
                <a:moveTo>
                  <a:pt x="0" y="0"/>
                </a:moveTo>
                <a:lnTo>
                  <a:pt x="3106248" y="3748831"/>
                </a:lnTo>
                <a:lnTo>
                  <a:pt x="0" y="3748831"/>
                </a:lnTo>
                <a:close/>
              </a:path>
            </a:pathLst>
          </a:custGeom>
          <a:solidFill>
            <a:schemeClr val="accent2">
              <a:alpha val="99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B27C9E57-563E-7980-7B3C-45FAD9C386F4}"/>
              </a:ext>
            </a:extLst>
          </p:cNvPr>
          <p:cNvSpPr/>
          <p:nvPr userDrawn="1"/>
        </p:nvSpPr>
        <p:spPr>
          <a:xfrm>
            <a:off x="0" y="3130661"/>
            <a:ext cx="1400640" cy="3748832"/>
          </a:xfrm>
          <a:custGeom>
            <a:avLst/>
            <a:gdLst>
              <a:gd name="connsiteX0" fmla="*/ 1400640 w 1400640"/>
              <a:gd name="connsiteY0" fmla="*/ 0 h 3748832"/>
              <a:gd name="connsiteX1" fmla="*/ 1400640 w 1400640"/>
              <a:gd name="connsiteY1" fmla="*/ 3748832 h 3748832"/>
              <a:gd name="connsiteX2" fmla="*/ 0 w 1400640"/>
              <a:gd name="connsiteY2" fmla="*/ 3748832 h 3748832"/>
              <a:gd name="connsiteX3" fmla="*/ 0 w 1400640"/>
              <a:gd name="connsiteY3" fmla="*/ 1684743 h 3748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0640" h="3748832">
                <a:moveTo>
                  <a:pt x="1400640" y="0"/>
                </a:moveTo>
                <a:lnTo>
                  <a:pt x="1400640" y="3748832"/>
                </a:lnTo>
                <a:lnTo>
                  <a:pt x="0" y="3748832"/>
                </a:lnTo>
                <a:lnTo>
                  <a:pt x="0" y="168474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3776472"/>
            <a:ext cx="6400800" cy="768096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95600" y="4718304"/>
            <a:ext cx="6400800" cy="512064"/>
          </a:xfrm>
        </p:spPr>
        <p:txBody>
          <a:bodyPr lIns="0" tIns="0" rIns="0" bIns="0">
            <a:no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accent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79172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459EA3C-8B88-5F1F-531E-7DA7DE55710B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496" y="2103120"/>
            <a:ext cx="11119104" cy="443484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10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0C0F070-237F-C60F-3458-4D4D9BA0A222}"/>
              </a:ext>
            </a:extLst>
          </p:cNvPr>
          <p:cNvSpPr/>
          <p:nvPr userDrawn="1"/>
        </p:nvSpPr>
        <p:spPr>
          <a:xfrm>
            <a:off x="9866106" y="0"/>
            <a:ext cx="2325894" cy="2180854"/>
          </a:xfrm>
          <a:custGeom>
            <a:avLst/>
            <a:gdLst>
              <a:gd name="connsiteX0" fmla="*/ 2066927 w 2325894"/>
              <a:gd name="connsiteY0" fmla="*/ 0 h 2180854"/>
              <a:gd name="connsiteX1" fmla="*/ 2098882 w 2325894"/>
              <a:gd name="connsiteY1" fmla="*/ 0 h 2180854"/>
              <a:gd name="connsiteX2" fmla="*/ 2128893 w 2325894"/>
              <a:gd name="connsiteY2" fmla="*/ 44463 h 2180854"/>
              <a:gd name="connsiteX3" fmla="*/ 2269798 w 2325894"/>
              <a:gd name="connsiteY3" fmla="*/ 120493 h 2180854"/>
              <a:gd name="connsiteX4" fmla="*/ 2325894 w 2325894"/>
              <a:gd name="connsiteY4" fmla="*/ 126162 h 2180854"/>
              <a:gd name="connsiteX5" fmla="*/ 2325894 w 2325894"/>
              <a:gd name="connsiteY5" fmla="*/ 149263 h 2180854"/>
              <a:gd name="connsiteX6" fmla="*/ 2265120 w 2325894"/>
              <a:gd name="connsiteY6" fmla="*/ 143117 h 2180854"/>
              <a:gd name="connsiteX7" fmla="*/ 2075647 w 2325894"/>
              <a:gd name="connsiteY7" fmla="*/ 16048 h 2180854"/>
              <a:gd name="connsiteX8" fmla="*/ 1926448 w 2325894"/>
              <a:gd name="connsiteY8" fmla="*/ 0 h 2180854"/>
              <a:gd name="connsiteX9" fmla="*/ 1950522 w 2325894"/>
              <a:gd name="connsiteY9" fmla="*/ 0 h 2180854"/>
              <a:gd name="connsiteX10" fmla="*/ 1952130 w 2325894"/>
              <a:gd name="connsiteY10" fmla="*/ 5167 h 2180854"/>
              <a:gd name="connsiteX11" fmla="*/ 2244242 w 2325894"/>
              <a:gd name="connsiteY11" fmla="*/ 244834 h 2180854"/>
              <a:gd name="connsiteX12" fmla="*/ 2325894 w 2325894"/>
              <a:gd name="connsiteY12" fmla="*/ 253091 h 2180854"/>
              <a:gd name="connsiteX13" fmla="*/ 2325894 w 2325894"/>
              <a:gd name="connsiteY13" fmla="*/ 276192 h 2180854"/>
              <a:gd name="connsiteX14" fmla="*/ 2239598 w 2325894"/>
              <a:gd name="connsiteY14" fmla="*/ 267464 h 2180854"/>
              <a:gd name="connsiteX15" fmla="*/ 1930848 w 2325894"/>
              <a:gd name="connsiteY15" fmla="*/ 14141 h 2180854"/>
              <a:gd name="connsiteX16" fmla="*/ 1794114 w 2325894"/>
              <a:gd name="connsiteY16" fmla="*/ 0 h 2180854"/>
              <a:gd name="connsiteX17" fmla="*/ 1818202 w 2325894"/>
              <a:gd name="connsiteY17" fmla="*/ 0 h 2180854"/>
              <a:gd name="connsiteX18" fmla="*/ 1835170 w 2325894"/>
              <a:gd name="connsiteY18" fmla="*/ 54535 h 2180854"/>
              <a:gd name="connsiteX19" fmla="*/ 2218687 w 2325894"/>
              <a:gd name="connsiteY19" fmla="*/ 369191 h 2180854"/>
              <a:gd name="connsiteX20" fmla="*/ 2325894 w 2325894"/>
              <a:gd name="connsiteY20" fmla="*/ 380032 h 2180854"/>
              <a:gd name="connsiteX21" fmla="*/ 2325894 w 2325894"/>
              <a:gd name="connsiteY21" fmla="*/ 403132 h 2180854"/>
              <a:gd name="connsiteX22" fmla="*/ 2214043 w 2325894"/>
              <a:gd name="connsiteY22" fmla="*/ 391825 h 2180854"/>
              <a:gd name="connsiteX23" fmla="*/ 1813889 w 2325894"/>
              <a:gd name="connsiteY23" fmla="*/ 63559 h 2180854"/>
              <a:gd name="connsiteX24" fmla="*/ 1661683 w 2325894"/>
              <a:gd name="connsiteY24" fmla="*/ 0 h 2180854"/>
              <a:gd name="connsiteX25" fmla="*/ 1685874 w 2325894"/>
              <a:gd name="connsiteY25" fmla="*/ 0 h 2180854"/>
              <a:gd name="connsiteX26" fmla="*/ 1718212 w 2325894"/>
              <a:gd name="connsiteY26" fmla="*/ 103965 h 2180854"/>
              <a:gd name="connsiteX27" fmla="*/ 2193133 w 2325894"/>
              <a:gd name="connsiteY27" fmla="*/ 493659 h 2180854"/>
              <a:gd name="connsiteX28" fmla="*/ 2325894 w 2325894"/>
              <a:gd name="connsiteY28" fmla="*/ 507083 h 2180854"/>
              <a:gd name="connsiteX29" fmla="*/ 2325894 w 2325894"/>
              <a:gd name="connsiteY29" fmla="*/ 530183 h 2180854"/>
              <a:gd name="connsiteX30" fmla="*/ 2188450 w 2325894"/>
              <a:gd name="connsiteY30" fmla="*/ 516288 h 2180854"/>
              <a:gd name="connsiteX31" fmla="*/ 1696817 w 2325894"/>
              <a:gd name="connsiteY31" fmla="*/ 112939 h 2180854"/>
              <a:gd name="connsiteX32" fmla="*/ 1531553 w 2325894"/>
              <a:gd name="connsiteY32" fmla="*/ 0 h 2180854"/>
              <a:gd name="connsiteX33" fmla="*/ 1554659 w 2325894"/>
              <a:gd name="connsiteY33" fmla="*/ 0 h 2180854"/>
              <a:gd name="connsiteX34" fmla="*/ 1555243 w 2325894"/>
              <a:gd name="connsiteY34" fmla="*/ 5776 h 2180854"/>
              <a:gd name="connsiteX35" fmla="*/ 2245588 w 2325894"/>
              <a:gd name="connsiteY35" fmla="*/ 629962 h 2180854"/>
              <a:gd name="connsiteX36" fmla="*/ 2325894 w 2325894"/>
              <a:gd name="connsiteY36" fmla="*/ 634030 h 2180854"/>
              <a:gd name="connsiteX37" fmla="*/ 2325894 w 2325894"/>
              <a:gd name="connsiteY37" fmla="*/ 657131 h 2180854"/>
              <a:gd name="connsiteX38" fmla="*/ 2243214 w 2325894"/>
              <a:gd name="connsiteY38" fmla="*/ 652943 h 2180854"/>
              <a:gd name="connsiteX39" fmla="*/ 1532607 w 2325894"/>
              <a:gd name="connsiteY39" fmla="*/ 10419 h 2180854"/>
              <a:gd name="connsiteX40" fmla="*/ 1404609 w 2325894"/>
              <a:gd name="connsiteY40" fmla="*/ 0 h 2180854"/>
              <a:gd name="connsiteX41" fmla="*/ 1427709 w 2325894"/>
              <a:gd name="connsiteY41" fmla="*/ 0 h 2180854"/>
              <a:gd name="connsiteX42" fmla="*/ 1430873 w 2325894"/>
              <a:gd name="connsiteY42" fmla="*/ 31287 h 2180854"/>
              <a:gd name="connsiteX43" fmla="*/ 2232606 w 2325894"/>
              <a:gd name="connsiteY43" fmla="*/ 756233 h 2180854"/>
              <a:gd name="connsiteX44" fmla="*/ 2325894 w 2325894"/>
              <a:gd name="connsiteY44" fmla="*/ 760959 h 2180854"/>
              <a:gd name="connsiteX45" fmla="*/ 2325894 w 2325894"/>
              <a:gd name="connsiteY45" fmla="*/ 784060 h 2180854"/>
              <a:gd name="connsiteX46" fmla="*/ 2230270 w 2325894"/>
              <a:gd name="connsiteY46" fmla="*/ 779216 h 2180854"/>
              <a:gd name="connsiteX47" fmla="*/ 1408246 w 2325894"/>
              <a:gd name="connsiteY47" fmla="*/ 35964 h 2180854"/>
              <a:gd name="connsiteX48" fmla="*/ 1274343 w 2325894"/>
              <a:gd name="connsiteY48" fmla="*/ 0 h 2180854"/>
              <a:gd name="connsiteX49" fmla="*/ 1300756 w 2325894"/>
              <a:gd name="connsiteY49" fmla="*/ 0 h 2180854"/>
              <a:gd name="connsiteX50" fmla="*/ 1306507 w 2325894"/>
              <a:gd name="connsiteY50" fmla="*/ 56884 h 2180854"/>
              <a:gd name="connsiteX51" fmla="*/ 2219643 w 2325894"/>
              <a:gd name="connsiteY51" fmla="*/ 882640 h 2180854"/>
              <a:gd name="connsiteX52" fmla="*/ 2325894 w 2325894"/>
              <a:gd name="connsiteY52" fmla="*/ 888022 h 2180854"/>
              <a:gd name="connsiteX53" fmla="*/ 2325894 w 2325894"/>
              <a:gd name="connsiteY53" fmla="*/ 911123 h 2180854"/>
              <a:gd name="connsiteX54" fmla="*/ 2217286 w 2325894"/>
              <a:gd name="connsiteY54" fmla="*/ 905621 h 2180854"/>
              <a:gd name="connsiteX55" fmla="*/ 1283761 w 2325894"/>
              <a:gd name="connsiteY55" fmla="*/ 61528 h 2180854"/>
              <a:gd name="connsiteX56" fmla="*/ 1146071 w 2325894"/>
              <a:gd name="connsiteY56" fmla="*/ 0 h 2180854"/>
              <a:gd name="connsiteX57" fmla="*/ 1169414 w 2325894"/>
              <a:gd name="connsiteY57" fmla="*/ 0 h 2180854"/>
              <a:gd name="connsiteX58" fmla="*/ 1182030 w 2325894"/>
              <a:gd name="connsiteY58" fmla="*/ 82429 h 2180854"/>
              <a:gd name="connsiteX59" fmla="*/ 2206679 w 2325894"/>
              <a:gd name="connsiteY59" fmla="*/ 1008912 h 2180854"/>
              <a:gd name="connsiteX60" fmla="*/ 2325894 w 2325894"/>
              <a:gd name="connsiteY60" fmla="*/ 1014951 h 2180854"/>
              <a:gd name="connsiteX61" fmla="*/ 2325894 w 2325894"/>
              <a:gd name="connsiteY61" fmla="*/ 1038052 h 2180854"/>
              <a:gd name="connsiteX62" fmla="*/ 2204323 w 2325894"/>
              <a:gd name="connsiteY62" fmla="*/ 1031893 h 2180854"/>
              <a:gd name="connsiteX63" fmla="*/ 1159398 w 2325894"/>
              <a:gd name="connsiteY63" fmla="*/ 87072 h 2180854"/>
              <a:gd name="connsiteX64" fmla="*/ 1017789 w 2325894"/>
              <a:gd name="connsiteY64" fmla="*/ 0 h 2180854"/>
              <a:gd name="connsiteX65" fmla="*/ 1041132 w 2325894"/>
              <a:gd name="connsiteY65" fmla="*/ 0 h 2180854"/>
              <a:gd name="connsiteX66" fmla="*/ 1057661 w 2325894"/>
              <a:gd name="connsiteY66" fmla="*/ 107992 h 2180854"/>
              <a:gd name="connsiteX67" fmla="*/ 2193716 w 2325894"/>
              <a:gd name="connsiteY67" fmla="*/ 1135208 h 2180854"/>
              <a:gd name="connsiteX68" fmla="*/ 2325894 w 2325894"/>
              <a:gd name="connsiteY68" fmla="*/ 1141903 h 2180854"/>
              <a:gd name="connsiteX69" fmla="*/ 2325894 w 2325894"/>
              <a:gd name="connsiteY69" fmla="*/ 1165004 h 2180854"/>
              <a:gd name="connsiteX70" fmla="*/ 2191361 w 2325894"/>
              <a:gd name="connsiteY70" fmla="*/ 1158189 h 2180854"/>
              <a:gd name="connsiteX71" fmla="*/ 1035029 w 2325894"/>
              <a:gd name="connsiteY71" fmla="*/ 112636 h 2180854"/>
              <a:gd name="connsiteX72" fmla="*/ 889397 w 2325894"/>
              <a:gd name="connsiteY72" fmla="*/ 0 h 2180854"/>
              <a:gd name="connsiteX73" fmla="*/ 912837 w 2325894"/>
              <a:gd name="connsiteY73" fmla="*/ 0 h 2180854"/>
              <a:gd name="connsiteX74" fmla="*/ 933296 w 2325894"/>
              <a:gd name="connsiteY74" fmla="*/ 133667 h 2180854"/>
              <a:gd name="connsiteX75" fmla="*/ 2180754 w 2325894"/>
              <a:gd name="connsiteY75" fmla="*/ 1261608 h 2180854"/>
              <a:gd name="connsiteX76" fmla="*/ 2325894 w 2325894"/>
              <a:gd name="connsiteY76" fmla="*/ 1268960 h 2180854"/>
              <a:gd name="connsiteX77" fmla="*/ 2325894 w 2325894"/>
              <a:gd name="connsiteY77" fmla="*/ 1292061 h 2180854"/>
              <a:gd name="connsiteX78" fmla="*/ 2178378 w 2325894"/>
              <a:gd name="connsiteY78" fmla="*/ 1284588 h 2180854"/>
              <a:gd name="connsiteX79" fmla="*/ 910550 w 2325894"/>
              <a:gd name="connsiteY79" fmla="*/ 138199 h 2180854"/>
              <a:gd name="connsiteX80" fmla="*/ 761929 w 2325894"/>
              <a:gd name="connsiteY80" fmla="*/ 0 h 2180854"/>
              <a:gd name="connsiteX81" fmla="*/ 785032 w 2325894"/>
              <a:gd name="connsiteY81" fmla="*/ 0 h 2180854"/>
              <a:gd name="connsiteX82" fmla="*/ 785312 w 2325894"/>
              <a:gd name="connsiteY82" fmla="*/ 5523 h 2180854"/>
              <a:gd name="connsiteX83" fmla="*/ 2167790 w 2325894"/>
              <a:gd name="connsiteY83" fmla="*/ 1387884 h 2180854"/>
              <a:gd name="connsiteX84" fmla="*/ 2325894 w 2325894"/>
              <a:gd name="connsiteY84" fmla="*/ 1395894 h 2180854"/>
              <a:gd name="connsiteX85" fmla="*/ 2325894 w 2325894"/>
              <a:gd name="connsiteY85" fmla="*/ 1418995 h 2180854"/>
              <a:gd name="connsiteX86" fmla="*/ 2165434 w 2325894"/>
              <a:gd name="connsiteY86" fmla="*/ 1410866 h 2180854"/>
              <a:gd name="connsiteX87" fmla="*/ 762328 w 2325894"/>
              <a:gd name="connsiteY87" fmla="*/ 7877 h 2180854"/>
              <a:gd name="connsiteX88" fmla="*/ 634980 w 2325894"/>
              <a:gd name="connsiteY88" fmla="*/ 0 h 2180854"/>
              <a:gd name="connsiteX89" fmla="*/ 658083 w 2325894"/>
              <a:gd name="connsiteY89" fmla="*/ 0 h 2180854"/>
              <a:gd name="connsiteX90" fmla="*/ 659019 w 2325894"/>
              <a:gd name="connsiteY90" fmla="*/ 18476 h 2180854"/>
              <a:gd name="connsiteX91" fmla="*/ 2154827 w 2325894"/>
              <a:gd name="connsiteY91" fmla="*/ 1514157 h 2180854"/>
              <a:gd name="connsiteX92" fmla="*/ 2325894 w 2325894"/>
              <a:gd name="connsiteY92" fmla="*/ 1522823 h 2180854"/>
              <a:gd name="connsiteX93" fmla="*/ 2325894 w 2325894"/>
              <a:gd name="connsiteY93" fmla="*/ 1545924 h 2180854"/>
              <a:gd name="connsiteX94" fmla="*/ 2152472 w 2325894"/>
              <a:gd name="connsiteY94" fmla="*/ 1537138 h 2180854"/>
              <a:gd name="connsiteX95" fmla="*/ 636036 w 2325894"/>
              <a:gd name="connsiteY95" fmla="*/ 20831 h 2180854"/>
              <a:gd name="connsiteX96" fmla="*/ 507911 w 2325894"/>
              <a:gd name="connsiteY96" fmla="*/ 0 h 2180854"/>
              <a:gd name="connsiteX97" fmla="*/ 531128 w 2325894"/>
              <a:gd name="connsiteY97" fmla="*/ 0 h 2180854"/>
              <a:gd name="connsiteX98" fmla="*/ 532727 w 2325894"/>
              <a:gd name="connsiteY98" fmla="*/ 31559 h 2180854"/>
              <a:gd name="connsiteX99" fmla="*/ 2141864 w 2325894"/>
              <a:gd name="connsiteY99" fmla="*/ 1640562 h 2180854"/>
              <a:gd name="connsiteX100" fmla="*/ 2325894 w 2325894"/>
              <a:gd name="connsiteY100" fmla="*/ 1649885 h 2180854"/>
              <a:gd name="connsiteX101" fmla="*/ 2325894 w 2325894"/>
              <a:gd name="connsiteY101" fmla="*/ 1672981 h 2180854"/>
              <a:gd name="connsiteX102" fmla="*/ 2139488 w 2325894"/>
              <a:gd name="connsiteY102" fmla="*/ 1663539 h 2180854"/>
              <a:gd name="connsiteX103" fmla="*/ 509624 w 2325894"/>
              <a:gd name="connsiteY103" fmla="*/ 33818 h 2180854"/>
              <a:gd name="connsiteX104" fmla="*/ 380961 w 2325894"/>
              <a:gd name="connsiteY104" fmla="*/ 0 h 2180854"/>
              <a:gd name="connsiteX105" fmla="*/ 404065 w 2325894"/>
              <a:gd name="connsiteY105" fmla="*/ 0 h 2180854"/>
              <a:gd name="connsiteX106" fmla="*/ 406316 w 2325894"/>
              <a:gd name="connsiteY106" fmla="*/ 44437 h 2180854"/>
              <a:gd name="connsiteX107" fmla="*/ 2128900 w 2325894"/>
              <a:gd name="connsiteY107" fmla="*/ 1766854 h 2180854"/>
              <a:gd name="connsiteX108" fmla="*/ 2325894 w 2325894"/>
              <a:gd name="connsiteY108" fmla="*/ 1776833 h 2180854"/>
              <a:gd name="connsiteX109" fmla="*/ 2325894 w 2325894"/>
              <a:gd name="connsiteY109" fmla="*/ 1799934 h 2180854"/>
              <a:gd name="connsiteX110" fmla="*/ 2126525 w 2325894"/>
              <a:gd name="connsiteY110" fmla="*/ 1789835 h 2180854"/>
              <a:gd name="connsiteX111" fmla="*/ 383332 w 2325894"/>
              <a:gd name="connsiteY111" fmla="*/ 46792 h 2180854"/>
              <a:gd name="connsiteX112" fmla="*/ 254013 w 2325894"/>
              <a:gd name="connsiteY112" fmla="*/ 0 h 2180854"/>
              <a:gd name="connsiteX113" fmla="*/ 277116 w 2325894"/>
              <a:gd name="connsiteY113" fmla="*/ 0 h 2180854"/>
              <a:gd name="connsiteX114" fmla="*/ 280023 w 2325894"/>
              <a:gd name="connsiteY114" fmla="*/ 57371 h 2180854"/>
              <a:gd name="connsiteX115" fmla="*/ 2115917 w 2325894"/>
              <a:gd name="connsiteY115" fmla="*/ 1893125 h 2180854"/>
              <a:gd name="connsiteX116" fmla="*/ 2325894 w 2325894"/>
              <a:gd name="connsiteY116" fmla="*/ 1903762 h 2180854"/>
              <a:gd name="connsiteX117" fmla="*/ 2325894 w 2325894"/>
              <a:gd name="connsiteY117" fmla="*/ 1926863 h 2180854"/>
              <a:gd name="connsiteX118" fmla="*/ 2113563 w 2325894"/>
              <a:gd name="connsiteY118" fmla="*/ 1916107 h 2180854"/>
              <a:gd name="connsiteX119" fmla="*/ 257040 w 2325894"/>
              <a:gd name="connsiteY119" fmla="*/ 59745 h 2180854"/>
              <a:gd name="connsiteX120" fmla="*/ 126949 w 2325894"/>
              <a:gd name="connsiteY120" fmla="*/ 0 h 2180854"/>
              <a:gd name="connsiteX121" fmla="*/ 150160 w 2325894"/>
              <a:gd name="connsiteY121" fmla="*/ 0 h 2180854"/>
              <a:gd name="connsiteX122" fmla="*/ 153729 w 2325894"/>
              <a:gd name="connsiteY122" fmla="*/ 70454 h 2180854"/>
              <a:gd name="connsiteX123" fmla="*/ 2102955 w 2325894"/>
              <a:gd name="connsiteY123" fmla="*/ 2019530 h 2180854"/>
              <a:gd name="connsiteX124" fmla="*/ 2325894 w 2325894"/>
              <a:gd name="connsiteY124" fmla="*/ 2030824 h 2180854"/>
              <a:gd name="connsiteX125" fmla="*/ 2325894 w 2325894"/>
              <a:gd name="connsiteY125" fmla="*/ 2053925 h 2180854"/>
              <a:gd name="connsiteX126" fmla="*/ 2100598 w 2325894"/>
              <a:gd name="connsiteY126" fmla="*/ 2042512 h 2180854"/>
              <a:gd name="connsiteX127" fmla="*/ 130633 w 2325894"/>
              <a:gd name="connsiteY127" fmla="*/ 72714 h 2180854"/>
              <a:gd name="connsiteX128" fmla="*/ 0 w 2325894"/>
              <a:gd name="connsiteY128" fmla="*/ 0 h 2180854"/>
              <a:gd name="connsiteX129" fmla="*/ 23103 w 2325894"/>
              <a:gd name="connsiteY129" fmla="*/ 0 h 2180854"/>
              <a:gd name="connsiteX130" fmla="*/ 27324 w 2325894"/>
              <a:gd name="connsiteY130" fmla="*/ 83311 h 2180854"/>
              <a:gd name="connsiteX131" fmla="*/ 2089991 w 2325894"/>
              <a:gd name="connsiteY131" fmla="*/ 2145803 h 2180854"/>
              <a:gd name="connsiteX132" fmla="*/ 2325894 w 2325894"/>
              <a:gd name="connsiteY132" fmla="*/ 2157753 h 2180854"/>
              <a:gd name="connsiteX133" fmla="*/ 2325894 w 2325894"/>
              <a:gd name="connsiteY133" fmla="*/ 2180854 h 2180854"/>
              <a:gd name="connsiteX134" fmla="*/ 2087636 w 2325894"/>
              <a:gd name="connsiteY134" fmla="*/ 2168784 h 2180854"/>
              <a:gd name="connsiteX135" fmla="*/ 4341 w 2325894"/>
              <a:gd name="connsiteY135" fmla="*/ 85667 h 2180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2325894" h="2180854">
                <a:moveTo>
                  <a:pt x="2066927" y="0"/>
                </a:moveTo>
                <a:lnTo>
                  <a:pt x="2098882" y="0"/>
                </a:lnTo>
                <a:lnTo>
                  <a:pt x="2128893" y="44463"/>
                </a:lnTo>
                <a:cubicBezTo>
                  <a:pt x="2166753" y="82308"/>
                  <a:pt x="2215417" y="109341"/>
                  <a:pt x="2269798" y="120493"/>
                </a:cubicBezTo>
                <a:lnTo>
                  <a:pt x="2325894" y="126162"/>
                </a:lnTo>
                <a:lnTo>
                  <a:pt x="2325894" y="149263"/>
                </a:lnTo>
                <a:lnTo>
                  <a:pt x="2265120" y="143117"/>
                </a:lnTo>
                <a:cubicBezTo>
                  <a:pt x="2186576" y="127002"/>
                  <a:pt x="2119077" y="80290"/>
                  <a:pt x="2075647" y="16048"/>
                </a:cubicBezTo>
                <a:close/>
                <a:moveTo>
                  <a:pt x="1926448" y="0"/>
                </a:moveTo>
                <a:lnTo>
                  <a:pt x="1950522" y="0"/>
                </a:lnTo>
                <a:lnTo>
                  <a:pt x="1952130" y="5167"/>
                </a:lnTo>
                <a:cubicBezTo>
                  <a:pt x="2003529" y="126455"/>
                  <a:pt x="2112323" y="217766"/>
                  <a:pt x="2244242" y="244834"/>
                </a:cubicBezTo>
                <a:lnTo>
                  <a:pt x="2325894" y="253091"/>
                </a:lnTo>
                <a:lnTo>
                  <a:pt x="2325894" y="276192"/>
                </a:lnTo>
                <a:lnTo>
                  <a:pt x="2239598" y="267464"/>
                </a:lnTo>
                <a:cubicBezTo>
                  <a:pt x="2100173" y="238852"/>
                  <a:pt x="1985178" y="142334"/>
                  <a:pt x="1930848" y="14141"/>
                </a:cubicBezTo>
                <a:close/>
                <a:moveTo>
                  <a:pt x="1794114" y="0"/>
                </a:moveTo>
                <a:lnTo>
                  <a:pt x="1818202" y="0"/>
                </a:lnTo>
                <a:lnTo>
                  <a:pt x="1835170" y="54535"/>
                </a:lnTo>
                <a:cubicBezTo>
                  <a:pt x="1902650" y="213778"/>
                  <a:pt x="2045483" y="333656"/>
                  <a:pt x="2218687" y="369191"/>
                </a:cubicBezTo>
                <a:lnTo>
                  <a:pt x="2325894" y="380032"/>
                </a:lnTo>
                <a:lnTo>
                  <a:pt x="2325894" y="403132"/>
                </a:lnTo>
                <a:lnTo>
                  <a:pt x="2214043" y="391825"/>
                </a:lnTo>
                <a:cubicBezTo>
                  <a:pt x="2033333" y="354761"/>
                  <a:pt x="1884299" y="229720"/>
                  <a:pt x="1813889" y="63559"/>
                </a:cubicBezTo>
                <a:close/>
                <a:moveTo>
                  <a:pt x="1661683" y="0"/>
                </a:moveTo>
                <a:lnTo>
                  <a:pt x="1685874" y="0"/>
                </a:lnTo>
                <a:lnTo>
                  <a:pt x="1718212" y="103965"/>
                </a:lnTo>
                <a:cubicBezTo>
                  <a:pt x="1801772" y="301203"/>
                  <a:pt x="1978643" y="449654"/>
                  <a:pt x="2193133" y="493659"/>
                </a:cubicBezTo>
                <a:lnTo>
                  <a:pt x="2325894" y="507083"/>
                </a:lnTo>
                <a:lnTo>
                  <a:pt x="2325894" y="530183"/>
                </a:lnTo>
                <a:lnTo>
                  <a:pt x="2188450" y="516288"/>
                </a:lnTo>
                <a:cubicBezTo>
                  <a:pt x="1966399" y="470740"/>
                  <a:pt x="1783312" y="317082"/>
                  <a:pt x="1696817" y="112939"/>
                </a:cubicBezTo>
                <a:close/>
                <a:moveTo>
                  <a:pt x="1531553" y="0"/>
                </a:moveTo>
                <a:lnTo>
                  <a:pt x="1554659" y="0"/>
                </a:lnTo>
                <a:lnTo>
                  <a:pt x="1555243" y="5776"/>
                </a:lnTo>
                <a:cubicBezTo>
                  <a:pt x="1623483" y="338327"/>
                  <a:pt x="1902268" y="594992"/>
                  <a:pt x="2245588" y="629962"/>
                </a:cubicBezTo>
                <a:lnTo>
                  <a:pt x="2325894" y="634030"/>
                </a:lnTo>
                <a:lnTo>
                  <a:pt x="2325894" y="657131"/>
                </a:lnTo>
                <a:lnTo>
                  <a:pt x="2243214" y="652943"/>
                </a:lnTo>
                <a:cubicBezTo>
                  <a:pt x="1889750" y="616944"/>
                  <a:pt x="1602834" y="352727"/>
                  <a:pt x="1532607" y="10419"/>
                </a:cubicBezTo>
                <a:close/>
                <a:moveTo>
                  <a:pt x="1404609" y="0"/>
                </a:moveTo>
                <a:lnTo>
                  <a:pt x="1427709" y="0"/>
                </a:lnTo>
                <a:lnTo>
                  <a:pt x="1430873" y="31287"/>
                </a:lnTo>
                <a:cubicBezTo>
                  <a:pt x="1510102" y="417452"/>
                  <a:pt x="1833798" y="715609"/>
                  <a:pt x="2232606" y="756233"/>
                </a:cubicBezTo>
                <a:lnTo>
                  <a:pt x="2325894" y="760959"/>
                </a:lnTo>
                <a:lnTo>
                  <a:pt x="2325894" y="784060"/>
                </a:lnTo>
                <a:lnTo>
                  <a:pt x="2230270" y="779216"/>
                </a:lnTo>
                <a:cubicBezTo>
                  <a:pt x="1821463" y="737574"/>
                  <a:pt x="1489501" y="431938"/>
                  <a:pt x="1408246" y="35964"/>
                </a:cubicBezTo>
                <a:close/>
                <a:moveTo>
                  <a:pt x="1274343" y="0"/>
                </a:moveTo>
                <a:lnTo>
                  <a:pt x="1300756" y="0"/>
                </a:lnTo>
                <a:lnTo>
                  <a:pt x="1306507" y="56884"/>
                </a:lnTo>
                <a:cubicBezTo>
                  <a:pt x="1396745" y="496788"/>
                  <a:pt x="1765420" y="836372"/>
                  <a:pt x="2219643" y="882640"/>
                </a:cubicBezTo>
                <a:lnTo>
                  <a:pt x="2325894" y="888022"/>
                </a:lnTo>
                <a:lnTo>
                  <a:pt x="2325894" y="911123"/>
                </a:lnTo>
                <a:lnTo>
                  <a:pt x="2217286" y="905621"/>
                </a:lnTo>
                <a:cubicBezTo>
                  <a:pt x="1752979" y="858324"/>
                  <a:pt x="1376027" y="511189"/>
                  <a:pt x="1283761" y="61528"/>
                </a:cubicBezTo>
                <a:close/>
                <a:moveTo>
                  <a:pt x="1146071" y="0"/>
                </a:moveTo>
                <a:lnTo>
                  <a:pt x="1169414" y="0"/>
                </a:lnTo>
                <a:lnTo>
                  <a:pt x="1182030" y="82429"/>
                </a:lnTo>
                <a:cubicBezTo>
                  <a:pt x="1283296" y="576000"/>
                  <a:pt x="1697029" y="957001"/>
                  <a:pt x="2206679" y="1008912"/>
                </a:cubicBezTo>
                <a:lnTo>
                  <a:pt x="2325894" y="1014951"/>
                </a:lnTo>
                <a:lnTo>
                  <a:pt x="2325894" y="1038052"/>
                </a:lnTo>
                <a:lnTo>
                  <a:pt x="2204323" y="1031893"/>
                </a:lnTo>
                <a:cubicBezTo>
                  <a:pt x="1684600" y="978953"/>
                  <a:pt x="1262670" y="590398"/>
                  <a:pt x="1159398" y="87072"/>
                </a:cubicBezTo>
                <a:close/>
                <a:moveTo>
                  <a:pt x="1017789" y="0"/>
                </a:moveTo>
                <a:lnTo>
                  <a:pt x="1041132" y="0"/>
                </a:lnTo>
                <a:lnTo>
                  <a:pt x="1057661" y="107992"/>
                </a:lnTo>
                <a:cubicBezTo>
                  <a:pt x="1169939" y="655229"/>
                  <a:pt x="1628650" y="1077653"/>
                  <a:pt x="2193716" y="1135208"/>
                </a:cubicBezTo>
                <a:lnTo>
                  <a:pt x="2325894" y="1141903"/>
                </a:lnTo>
                <a:lnTo>
                  <a:pt x="2325894" y="1165004"/>
                </a:lnTo>
                <a:lnTo>
                  <a:pt x="2191361" y="1158189"/>
                </a:lnTo>
                <a:cubicBezTo>
                  <a:pt x="1616222" y="1099606"/>
                  <a:pt x="1149313" y="669630"/>
                  <a:pt x="1035029" y="112636"/>
                </a:cubicBezTo>
                <a:close/>
                <a:moveTo>
                  <a:pt x="889397" y="0"/>
                </a:moveTo>
                <a:lnTo>
                  <a:pt x="912837" y="0"/>
                </a:lnTo>
                <a:lnTo>
                  <a:pt x="933296" y="133667"/>
                </a:lnTo>
                <a:cubicBezTo>
                  <a:pt x="1056582" y="734570"/>
                  <a:pt x="1560272" y="1198411"/>
                  <a:pt x="2180754" y="1261608"/>
                </a:cubicBezTo>
                <a:lnTo>
                  <a:pt x="2325894" y="1268960"/>
                </a:lnTo>
                <a:lnTo>
                  <a:pt x="2325894" y="1292061"/>
                </a:lnTo>
                <a:lnTo>
                  <a:pt x="2178378" y="1284588"/>
                </a:lnTo>
                <a:cubicBezTo>
                  <a:pt x="1547742" y="1220351"/>
                  <a:pt x="1035844" y="748879"/>
                  <a:pt x="910550" y="138199"/>
                </a:cubicBezTo>
                <a:close/>
                <a:moveTo>
                  <a:pt x="761929" y="0"/>
                </a:moveTo>
                <a:lnTo>
                  <a:pt x="785032" y="0"/>
                </a:lnTo>
                <a:lnTo>
                  <a:pt x="785312" y="5523"/>
                </a:lnTo>
                <a:cubicBezTo>
                  <a:pt x="859466" y="733364"/>
                  <a:pt x="1439889" y="1313736"/>
                  <a:pt x="2167790" y="1387884"/>
                </a:cubicBezTo>
                <a:lnTo>
                  <a:pt x="2325894" y="1395894"/>
                </a:lnTo>
                <a:lnTo>
                  <a:pt x="2325894" y="1418995"/>
                </a:lnTo>
                <a:lnTo>
                  <a:pt x="2165434" y="1410866"/>
                </a:lnTo>
                <a:cubicBezTo>
                  <a:pt x="1426685" y="1335609"/>
                  <a:pt x="837591" y="746563"/>
                  <a:pt x="762328" y="7877"/>
                </a:cubicBezTo>
                <a:close/>
                <a:moveTo>
                  <a:pt x="634980" y="0"/>
                </a:moveTo>
                <a:lnTo>
                  <a:pt x="658083" y="0"/>
                </a:lnTo>
                <a:lnTo>
                  <a:pt x="659019" y="18476"/>
                </a:lnTo>
                <a:cubicBezTo>
                  <a:pt x="739252" y="805990"/>
                  <a:pt x="1367247" y="1433931"/>
                  <a:pt x="2154827" y="1514157"/>
                </a:cubicBezTo>
                <a:lnTo>
                  <a:pt x="2325894" y="1522823"/>
                </a:lnTo>
                <a:lnTo>
                  <a:pt x="2325894" y="1545924"/>
                </a:lnTo>
                <a:lnTo>
                  <a:pt x="2152472" y="1537138"/>
                </a:lnTo>
                <a:cubicBezTo>
                  <a:pt x="1354048" y="1455804"/>
                  <a:pt x="717377" y="819188"/>
                  <a:pt x="636036" y="20831"/>
                </a:cubicBezTo>
                <a:close/>
                <a:moveTo>
                  <a:pt x="507911" y="0"/>
                </a:moveTo>
                <a:lnTo>
                  <a:pt x="531128" y="0"/>
                </a:lnTo>
                <a:lnTo>
                  <a:pt x="532727" y="31559"/>
                </a:lnTo>
                <a:cubicBezTo>
                  <a:pt x="619037" y="878744"/>
                  <a:pt x="1294606" y="1554259"/>
                  <a:pt x="2141864" y="1640562"/>
                </a:cubicBezTo>
                <a:lnTo>
                  <a:pt x="2325894" y="1649885"/>
                </a:lnTo>
                <a:lnTo>
                  <a:pt x="2325894" y="1672981"/>
                </a:lnTo>
                <a:lnTo>
                  <a:pt x="2139488" y="1663539"/>
                </a:lnTo>
                <a:cubicBezTo>
                  <a:pt x="1281294" y="1576127"/>
                  <a:pt x="597044" y="891939"/>
                  <a:pt x="509624" y="33818"/>
                </a:cubicBezTo>
                <a:close/>
                <a:moveTo>
                  <a:pt x="380961" y="0"/>
                </a:moveTo>
                <a:lnTo>
                  <a:pt x="404065" y="0"/>
                </a:lnTo>
                <a:lnTo>
                  <a:pt x="406316" y="44437"/>
                </a:lnTo>
                <a:cubicBezTo>
                  <a:pt x="498717" y="951387"/>
                  <a:pt x="1221951" y="1674473"/>
                  <a:pt x="2128900" y="1766854"/>
                </a:cubicBezTo>
                <a:lnTo>
                  <a:pt x="2325894" y="1776833"/>
                </a:lnTo>
                <a:lnTo>
                  <a:pt x="2325894" y="1799934"/>
                </a:lnTo>
                <a:lnTo>
                  <a:pt x="2126525" y="1789835"/>
                </a:lnTo>
                <a:cubicBezTo>
                  <a:pt x="1208653" y="1696346"/>
                  <a:pt x="476829" y="964585"/>
                  <a:pt x="383332" y="46792"/>
                </a:cubicBezTo>
                <a:close/>
                <a:moveTo>
                  <a:pt x="254013" y="0"/>
                </a:moveTo>
                <a:lnTo>
                  <a:pt x="277116" y="0"/>
                </a:lnTo>
                <a:lnTo>
                  <a:pt x="280023" y="57371"/>
                </a:lnTo>
                <a:cubicBezTo>
                  <a:pt x="378489" y="1023914"/>
                  <a:pt x="1149211" y="1794655"/>
                  <a:pt x="2115917" y="1893125"/>
                </a:cubicBezTo>
                <a:lnTo>
                  <a:pt x="2325894" y="1903762"/>
                </a:lnTo>
                <a:lnTo>
                  <a:pt x="2325894" y="1926863"/>
                </a:lnTo>
                <a:lnTo>
                  <a:pt x="2113563" y="1916107"/>
                </a:lnTo>
                <a:cubicBezTo>
                  <a:pt x="1136012" y="1816541"/>
                  <a:pt x="356615" y="1037211"/>
                  <a:pt x="257040" y="59745"/>
                </a:cubicBezTo>
                <a:close/>
                <a:moveTo>
                  <a:pt x="126949" y="0"/>
                </a:moveTo>
                <a:lnTo>
                  <a:pt x="150160" y="0"/>
                </a:lnTo>
                <a:lnTo>
                  <a:pt x="153729" y="70454"/>
                </a:lnTo>
                <a:cubicBezTo>
                  <a:pt x="258274" y="1096671"/>
                  <a:pt x="1076570" y="1914983"/>
                  <a:pt x="2102955" y="2019530"/>
                </a:cubicBezTo>
                <a:lnTo>
                  <a:pt x="2325894" y="2030824"/>
                </a:lnTo>
                <a:lnTo>
                  <a:pt x="2325894" y="2053925"/>
                </a:lnTo>
                <a:lnTo>
                  <a:pt x="2100598" y="2042512"/>
                </a:lnTo>
                <a:cubicBezTo>
                  <a:pt x="1063358" y="1936856"/>
                  <a:pt x="236298" y="1109866"/>
                  <a:pt x="130633" y="72714"/>
                </a:cubicBezTo>
                <a:close/>
                <a:moveTo>
                  <a:pt x="0" y="0"/>
                </a:moveTo>
                <a:lnTo>
                  <a:pt x="23103" y="0"/>
                </a:lnTo>
                <a:lnTo>
                  <a:pt x="27324" y="83311"/>
                </a:lnTo>
                <a:cubicBezTo>
                  <a:pt x="137958" y="1169290"/>
                  <a:pt x="1003916" y="2035178"/>
                  <a:pt x="2089991" y="2145803"/>
                </a:cubicBezTo>
                <a:lnTo>
                  <a:pt x="2325894" y="2157753"/>
                </a:lnTo>
                <a:lnTo>
                  <a:pt x="2325894" y="2180854"/>
                </a:lnTo>
                <a:lnTo>
                  <a:pt x="2087636" y="2168784"/>
                </a:lnTo>
                <a:cubicBezTo>
                  <a:pt x="990717" y="2057051"/>
                  <a:pt x="116084" y="1182492"/>
                  <a:pt x="4341" y="85667"/>
                </a:cubicBezTo>
                <a:close/>
              </a:path>
            </a:pathLst>
          </a:custGeom>
          <a:solidFill>
            <a:srgbClr val="E6F0FE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904" y="2825496"/>
            <a:ext cx="10680192" cy="283464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1686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120" y="2395728"/>
            <a:ext cx="7013448" cy="1627632"/>
          </a:xfr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defRPr sz="33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7" name="Text Placeholder 54">
            <a:extLst>
              <a:ext uri="{FF2B5EF4-FFF2-40B4-BE49-F238E27FC236}">
                <a16:creationId xmlns:a16="http://schemas.microsoft.com/office/drawing/2014/main" id="{A493C80D-2813-9E70-8901-D4B9EA4DD7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11880" y="1984248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A2733C45-7C53-2BC5-3F62-D069650A79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9120" y="4308475"/>
            <a:ext cx="3932238" cy="58896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54">
            <a:extLst>
              <a:ext uri="{FF2B5EF4-FFF2-40B4-BE49-F238E27FC236}">
                <a16:creationId xmlns:a16="http://schemas.microsoft.com/office/drawing/2014/main" id="{B1D62231-87CB-21EC-CF8C-46276AD1F9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00616" y="3209544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/>
              <a:t>”</a:t>
            </a:r>
          </a:p>
        </p:txBody>
      </p:sp>
      <p:sp>
        <p:nvSpPr>
          <p:cNvPr id="32" name="Image 1" descr="preencoded.png">
            <a:extLst>
              <a:ext uri="{FF2B5EF4-FFF2-40B4-BE49-F238E27FC236}">
                <a16:creationId xmlns:a16="http://schemas.microsoft.com/office/drawing/2014/main" id="{2A3EC91E-4089-D366-06D3-3E66F93DFAF3}"/>
              </a:ext>
            </a:extLst>
          </p:cNvPr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0F595E1-C910-3710-90E9-AF5FFCE05861}"/>
              </a:ext>
            </a:extLst>
          </p:cNvPr>
          <p:cNvSpPr/>
          <p:nvPr userDrawn="1"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33" name="Image 4" descr="preencoded.png">
            <a:extLst>
              <a:ext uri="{FF2B5EF4-FFF2-40B4-BE49-F238E27FC236}">
                <a16:creationId xmlns:a16="http://schemas.microsoft.com/office/drawing/2014/main" id="{EC46DC71-C12A-96C8-3FE2-AA95AB58B349}"/>
              </a:ext>
            </a:extLst>
          </p:cNvPr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/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9" name="Freeform 70">
            <a:extLst>
              <a:ext uri="{FF2B5EF4-FFF2-40B4-BE49-F238E27FC236}">
                <a16:creationId xmlns:a16="http://schemas.microsoft.com/office/drawing/2014/main" id="{AA39EF58-54F1-4AC9-1D83-2E7DEEAAEA6A}"/>
              </a:ext>
            </a:extLst>
          </p:cNvPr>
          <p:cNvSpPr>
            <a:spLocks/>
          </p:cNvSpPr>
          <p:nvPr userDrawn="1"/>
        </p:nvSpPr>
        <p:spPr bwMode="auto">
          <a:xfrm flipH="1">
            <a:off x="2535251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1" name="Freeform 70">
            <a:extLst>
              <a:ext uri="{FF2B5EF4-FFF2-40B4-BE49-F238E27FC236}">
                <a16:creationId xmlns:a16="http://schemas.microsoft.com/office/drawing/2014/main" id="{0C320934-59CC-4123-C7C1-FEEE89F3045F}"/>
              </a:ext>
            </a:extLst>
          </p:cNvPr>
          <p:cNvSpPr>
            <a:spLocks/>
          </p:cNvSpPr>
          <p:nvPr userDrawn="1"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6007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C43996-DAC9-130F-CB05-4A8A90381D37}"/>
              </a:ext>
            </a:extLst>
          </p:cNvPr>
          <p:cNvSpPr/>
          <p:nvPr userDrawn="1"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58B80-D2DB-A0A1-0362-1157E908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05" y="2392023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8905" y="4989515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6885" y="5599755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17361" y="2392619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6747" y="4990111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74073" y="5600351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5817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4589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2529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34272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2431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90984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3828170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539496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58B80-D2DB-A0A1-0362-1157E908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71016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1016" y="3191256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1016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BB749B9A-080F-37C0-08E6-909A5DA554D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71016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4C7516E-0853-87BE-108B-697DD8E0DA7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71016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FB1A74E1-7CEB-F501-F998-7361A20F73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71016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28288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8288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28288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B5D5100A-3D51-45DB-3A84-9E7FB85261E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828288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B775B771-678A-D917-7FE0-5DA7A23CCE2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28288" y="5790184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AA2B9540-B92A-AD9C-C01A-B08A98BF84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28288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85560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5560" y="3191256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5560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3D2AAC25-9404-1F6F-200C-5660F499585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85560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AE4677E1-AC1B-AB9C-5E0C-794903DD1CE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85560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826BBF6C-7198-3C15-CDCB-E72B08709C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85560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942832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42832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42832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90CBAA5D-3D9B-0CB5-E527-996433638BE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942832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5B47333C-2F5E-FA7D-5DD1-191E0F421B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942832" y="5790184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D0AA2AE2-5A11-76D4-4D9C-B6B24D1419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42832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5935327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950ED98-B5D1-206C-403F-FA954F9D2CFF}"/>
              </a:ext>
            </a:extLst>
          </p:cNvPr>
          <p:cNvSpPr/>
          <p:nvPr userDrawn="1"/>
        </p:nvSpPr>
        <p:spPr>
          <a:xfrm>
            <a:off x="685338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8643CE-01D9-3E5E-15F6-20689F775F15}"/>
              </a:ext>
            </a:extLst>
          </p:cNvPr>
          <p:cNvSpPr/>
          <p:nvPr userDrawn="1"/>
        </p:nvSpPr>
        <p:spPr>
          <a:xfrm>
            <a:off x="2900911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F82DDD-EDEC-7D87-F43A-113C5E4A4FE7}"/>
              </a:ext>
            </a:extLst>
          </p:cNvPr>
          <p:cNvSpPr/>
          <p:nvPr userDrawn="1"/>
        </p:nvSpPr>
        <p:spPr>
          <a:xfrm>
            <a:off x="5116484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7E492E-967F-54B7-55B1-08A5E1C3615B}"/>
              </a:ext>
            </a:extLst>
          </p:cNvPr>
          <p:cNvSpPr/>
          <p:nvPr userDrawn="1"/>
        </p:nvSpPr>
        <p:spPr>
          <a:xfrm>
            <a:off x="9547629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0053FE-E44A-CA97-F782-67FC633E722E}"/>
              </a:ext>
            </a:extLst>
          </p:cNvPr>
          <p:cNvSpPr/>
          <p:nvPr userDrawn="1"/>
        </p:nvSpPr>
        <p:spPr>
          <a:xfrm>
            <a:off x="7332057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841248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338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339134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1058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79F9AD31-B0C5-3563-C73A-8B6297FCFD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900910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Picture Placeholder 62">
            <a:extLst>
              <a:ext uri="{FF2B5EF4-FFF2-40B4-BE49-F238E27FC236}">
                <a16:creationId xmlns:a16="http://schemas.microsoft.com/office/drawing/2014/main" id="{05E8E8EF-4954-870B-04E5-82BC660A673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554707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8" name="Text Placeholder 51">
            <a:extLst>
              <a:ext uri="{FF2B5EF4-FFF2-40B4-BE49-F238E27FC236}">
                <a16:creationId xmlns:a16="http://schemas.microsoft.com/office/drawing/2014/main" id="{75981CD1-EA26-D1CF-F19E-B58C16BA8A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46630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3A09BBD1-5CBC-B0EF-71C0-054FCB989B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6484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62">
            <a:extLst>
              <a:ext uri="{FF2B5EF4-FFF2-40B4-BE49-F238E27FC236}">
                <a16:creationId xmlns:a16="http://schemas.microsoft.com/office/drawing/2014/main" id="{4AD0C8C9-DB5A-6DC8-2729-A21F1A5CF17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770280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9" name="Text Placeholder 51">
            <a:extLst>
              <a:ext uri="{FF2B5EF4-FFF2-40B4-BE49-F238E27FC236}">
                <a16:creationId xmlns:a16="http://schemas.microsoft.com/office/drawing/2014/main" id="{F02DE2DC-F65C-32A5-5821-89FB2F53C32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62204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32057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85853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7777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47629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201425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93349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33783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2DECB02-D9CE-E57A-0604-BFF41EC38AFA}"/>
              </a:ext>
            </a:extLst>
          </p:cNvPr>
          <p:cNvSpPr/>
          <p:nvPr userDrawn="1"/>
        </p:nvSpPr>
        <p:spPr>
          <a:xfrm>
            <a:off x="0" y="0"/>
            <a:ext cx="2838450" cy="2857958"/>
          </a:xfrm>
          <a:custGeom>
            <a:avLst/>
            <a:gdLst>
              <a:gd name="connsiteX0" fmla="*/ 1971005 w 2838450"/>
              <a:gd name="connsiteY0" fmla="*/ 0 h 2857958"/>
              <a:gd name="connsiteX1" fmla="*/ 2838450 w 2838450"/>
              <a:gd name="connsiteY1" fmla="*/ 0 h 2857958"/>
              <a:gd name="connsiteX2" fmla="*/ 2838450 w 2838450"/>
              <a:gd name="connsiteY2" fmla="*/ 7240 h 2857958"/>
              <a:gd name="connsiteX3" fmla="*/ 278890 w 2838450"/>
              <a:gd name="connsiteY3" fmla="*/ 2843883 h 2857958"/>
              <a:gd name="connsiteX4" fmla="*/ 0 w 2838450"/>
              <a:gd name="connsiteY4" fmla="*/ 2857958 h 2857958"/>
              <a:gd name="connsiteX5" fmla="*/ 0 w 2838450"/>
              <a:gd name="connsiteY5" fmla="*/ 1990580 h 2857958"/>
              <a:gd name="connsiteX6" fmla="*/ 190293 w 2838450"/>
              <a:gd name="connsiteY6" fmla="*/ 1980883 h 2857958"/>
              <a:gd name="connsiteX7" fmla="*/ 1960910 w 2838450"/>
              <a:gd name="connsiteY7" fmla="*/ 200390 h 285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38450" h="2857958">
                <a:moveTo>
                  <a:pt x="1971005" y="0"/>
                </a:moveTo>
                <a:lnTo>
                  <a:pt x="2838450" y="0"/>
                </a:lnTo>
                <a:lnTo>
                  <a:pt x="2838450" y="7240"/>
                </a:lnTo>
                <a:cubicBezTo>
                  <a:pt x="2838450" y="1484015"/>
                  <a:pt x="1716931" y="2697914"/>
                  <a:pt x="278890" y="2843883"/>
                </a:cubicBezTo>
                <a:lnTo>
                  <a:pt x="0" y="2857958"/>
                </a:lnTo>
                <a:lnTo>
                  <a:pt x="0" y="1990580"/>
                </a:lnTo>
                <a:lnTo>
                  <a:pt x="190293" y="1980883"/>
                </a:lnTo>
                <a:cubicBezTo>
                  <a:pt x="1124600" y="1885128"/>
                  <a:pt x="1866185" y="1135788"/>
                  <a:pt x="1960910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8E760EA-7D83-1DF2-A8EE-4F218084E74F}"/>
              </a:ext>
            </a:extLst>
          </p:cNvPr>
          <p:cNvSpPr/>
          <p:nvPr userDrawn="1"/>
        </p:nvSpPr>
        <p:spPr>
          <a:xfrm>
            <a:off x="1" y="-1"/>
            <a:ext cx="1970627" cy="1990267"/>
          </a:xfrm>
          <a:custGeom>
            <a:avLst/>
            <a:gdLst>
              <a:gd name="connsiteX0" fmla="*/ 0 w 1970627"/>
              <a:gd name="connsiteY0" fmla="*/ 0 h 1990267"/>
              <a:gd name="connsiteX1" fmla="*/ 1970627 w 1970627"/>
              <a:gd name="connsiteY1" fmla="*/ 0 h 1990267"/>
              <a:gd name="connsiteX2" fmla="*/ 1960534 w 1970627"/>
              <a:gd name="connsiteY2" fmla="*/ 200357 h 1990267"/>
              <a:gd name="connsiteX3" fmla="*/ 190254 w 1970627"/>
              <a:gd name="connsiteY3" fmla="*/ 1980571 h 1990267"/>
              <a:gd name="connsiteX4" fmla="*/ 0 w 1970627"/>
              <a:gd name="connsiteY4" fmla="*/ 1990267 h 199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0627" h="1990267">
                <a:moveTo>
                  <a:pt x="0" y="0"/>
                </a:moveTo>
                <a:lnTo>
                  <a:pt x="1970627" y="0"/>
                </a:lnTo>
                <a:lnTo>
                  <a:pt x="1960534" y="200357"/>
                </a:lnTo>
                <a:cubicBezTo>
                  <a:pt x="1865827" y="1135608"/>
                  <a:pt x="1124383" y="1884831"/>
                  <a:pt x="190254" y="1980571"/>
                </a:cubicBezTo>
                <a:lnTo>
                  <a:pt x="0" y="1990267"/>
                </a:lnTo>
                <a:close/>
              </a:path>
            </a:pathLst>
          </a:custGeom>
          <a:solidFill>
            <a:srgbClr val="F5CDC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F3F3353-78A1-F584-81A6-9513382DF18F}"/>
              </a:ext>
            </a:extLst>
          </p:cNvPr>
          <p:cNvSpPr/>
          <p:nvPr userDrawn="1"/>
        </p:nvSpPr>
        <p:spPr>
          <a:xfrm>
            <a:off x="1" y="1"/>
            <a:ext cx="1003449" cy="1013015"/>
          </a:xfrm>
          <a:custGeom>
            <a:avLst/>
            <a:gdLst>
              <a:gd name="connsiteX0" fmla="*/ 0 w 1003449"/>
              <a:gd name="connsiteY0" fmla="*/ 0 h 1013015"/>
              <a:gd name="connsiteX1" fmla="*/ 1003449 w 1003449"/>
              <a:gd name="connsiteY1" fmla="*/ 0 h 1013015"/>
              <a:gd name="connsiteX2" fmla="*/ 998306 w 1003449"/>
              <a:gd name="connsiteY2" fmla="*/ 100639 h 1013015"/>
              <a:gd name="connsiteX3" fmla="*/ 90663 w 1003449"/>
              <a:gd name="connsiteY3" fmla="*/ 1008380 h 1013015"/>
              <a:gd name="connsiteX4" fmla="*/ 0 w 1003449"/>
              <a:gd name="connsiteY4" fmla="*/ 1013015 h 101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449" h="1013015">
                <a:moveTo>
                  <a:pt x="0" y="0"/>
                </a:moveTo>
                <a:lnTo>
                  <a:pt x="1003449" y="0"/>
                </a:lnTo>
                <a:lnTo>
                  <a:pt x="998306" y="100639"/>
                </a:lnTo>
                <a:cubicBezTo>
                  <a:pt x="949402" y="576784"/>
                  <a:pt x="566756" y="959471"/>
                  <a:pt x="90663" y="1008380"/>
                </a:cubicBezTo>
                <a:lnTo>
                  <a:pt x="0" y="10130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1A846E-CBB1-9805-456D-0C0B89091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Image 2" descr="preencoded.png">
            <a:extLst>
              <a:ext uri="{FF2B5EF4-FFF2-40B4-BE49-F238E27FC236}">
                <a16:creationId xmlns:a16="http://schemas.microsoft.com/office/drawing/2014/main" id="{790E862E-398F-571C-EC2C-3D17164DE059}"/>
              </a:ext>
            </a:extLst>
          </p:cNvPr>
          <p:cNvSpPr/>
          <p:nvPr/>
        </p:nvSpPr>
        <p:spPr>
          <a:xfrm>
            <a:off x="1458332" y="590133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B1DF8DE-0EED-2627-4B5E-266C0BC276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338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MMM YYYY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5AE99EEE-38C4-CB2D-EEA0-8A2EB6F129E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900911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MMM YYYY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AA90F0AE-69F4-EBD3-AED1-81E98D3481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6484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MMM YYYY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F9E49243-B04A-D7AF-B4C7-8E1AE776F8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2057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MMM YYYY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4780DCD4-46DE-8C31-9F39-FC6E45FC1E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47629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MMM YYYY</a:t>
            </a:r>
          </a:p>
        </p:txBody>
      </p:sp>
      <p:sp>
        <p:nvSpPr>
          <p:cNvPr id="36" name="Text Placeholder 51">
            <a:extLst>
              <a:ext uri="{FF2B5EF4-FFF2-40B4-BE49-F238E27FC236}">
                <a16:creationId xmlns:a16="http://schemas.microsoft.com/office/drawing/2014/main" id="{9FBDF935-4925-03EC-CBC9-1EBA90DF84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5338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51">
            <a:extLst>
              <a:ext uri="{FF2B5EF4-FFF2-40B4-BE49-F238E27FC236}">
                <a16:creationId xmlns:a16="http://schemas.microsoft.com/office/drawing/2014/main" id="{9BB76AA7-442D-54A7-D075-C67F474389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00911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51">
            <a:extLst>
              <a:ext uri="{FF2B5EF4-FFF2-40B4-BE49-F238E27FC236}">
                <a16:creationId xmlns:a16="http://schemas.microsoft.com/office/drawing/2014/main" id="{9E419856-1586-F2D8-A1B4-F67FEE9839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16484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51">
            <a:extLst>
              <a:ext uri="{FF2B5EF4-FFF2-40B4-BE49-F238E27FC236}">
                <a16:creationId xmlns:a16="http://schemas.microsoft.com/office/drawing/2014/main" id="{AED74DD2-EAE3-76BF-56B9-C04FCED1F2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32057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51">
            <a:extLst>
              <a:ext uri="{FF2B5EF4-FFF2-40B4-BE49-F238E27FC236}">
                <a16:creationId xmlns:a16="http://schemas.microsoft.com/office/drawing/2014/main" id="{0A39AD48-2F98-C0C9-DE08-CED7EBF816B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47629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6BE61D7-B0A3-902B-4F58-727982880EF5}"/>
              </a:ext>
            </a:extLst>
          </p:cNvPr>
          <p:cNvCxnSpPr>
            <a:cxnSpLocks/>
          </p:cNvCxnSpPr>
          <p:nvPr userDrawn="1"/>
        </p:nvCxnSpPr>
        <p:spPr>
          <a:xfrm>
            <a:off x="739398" y="4187681"/>
            <a:ext cx="10812360" cy="0"/>
          </a:xfrm>
          <a:prstGeom prst="line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6519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Image 0" descr="preencoded.png">
            <a:extLst>
              <a:ext uri="{FF2B5EF4-FFF2-40B4-BE49-F238E27FC236}">
                <a16:creationId xmlns:a16="http://schemas.microsoft.com/office/drawing/2014/main" id="{CD2D664E-6702-6607-A37E-2E996144917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3" name="Image 1" descr="preencoded.png">
            <a:extLst>
              <a:ext uri="{FF2B5EF4-FFF2-40B4-BE49-F238E27FC236}">
                <a16:creationId xmlns:a16="http://schemas.microsoft.com/office/drawing/2014/main" id="{951C5737-DF7E-D671-AC74-9E488335B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232A1E1-DD38-15EA-6CA1-A84950EC43F0}"/>
              </a:ext>
            </a:extLst>
          </p:cNvPr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Image 5" descr="preencoded.png">
            <a:extLst>
              <a:ext uri="{FF2B5EF4-FFF2-40B4-BE49-F238E27FC236}">
                <a16:creationId xmlns:a16="http://schemas.microsoft.com/office/drawing/2014/main" id="{B9036D42-A06F-E6EE-BB91-8BAF045198BE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9" name="Image 6" descr="preencoded.png">
            <a:extLst>
              <a:ext uri="{FF2B5EF4-FFF2-40B4-BE49-F238E27FC236}">
                <a16:creationId xmlns:a16="http://schemas.microsoft.com/office/drawing/2014/main" id="{86E0540C-3355-A50D-AC61-047B54B70C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7640" y="2330704"/>
            <a:ext cx="3822192" cy="41148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85032" y="2877312"/>
            <a:ext cx="3741928" cy="3684588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46720" y="2330704"/>
            <a:ext cx="3822192" cy="41148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754112" y="2877312"/>
            <a:ext cx="3741928" cy="3684588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376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A07E6-B4EB-61B9-A854-56AA48FDF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EF6BD-E761-EAD9-A322-45D0DD463D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2A3536-C1C5-C5A8-0EFF-9CFFAC38E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B65727-F302-6760-BF1A-B368CA257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85D8-8813-452E-A48B-EC6E3665740C}" type="datetimeFigureOut">
              <a:rPr lang="en-US" smtClean="0"/>
              <a:t>4/24/2024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A673D0-4A48-728D-0532-20317E05C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945912-5E61-2451-F297-7B5DD0885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61F3A-F1F4-4248-96E1-0C4ECB526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1490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234440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232" y="2743200"/>
            <a:ext cx="3328416" cy="3557016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1911096" y="2258568"/>
            <a:ext cx="932688" cy="9326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92124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43984" y="2743200"/>
            <a:ext cx="3328416" cy="3557016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641848" y="2258568"/>
            <a:ext cx="932688" cy="9326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22876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92440" y="2743200"/>
            <a:ext cx="3328416" cy="3557016"/>
          </a:xfrm>
          <a:noFill/>
          <a:ln w="12700">
            <a:solidFill>
              <a:schemeClr val="accent4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290304" y="2258568"/>
            <a:ext cx="932688" cy="932688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71332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82800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mage 2" descr="preencoded.png">
            <a:extLst>
              <a:ext uri="{FF2B5EF4-FFF2-40B4-BE49-F238E27FC236}">
                <a16:creationId xmlns:a16="http://schemas.microsoft.com/office/drawing/2014/main" id="{ABC388A2-FFC7-1A87-02FB-C97B50161FD3}"/>
              </a:ext>
            </a:extLst>
          </p:cNvPr>
          <p:cNvSpPr/>
          <p:nvPr/>
        </p:nvSpPr>
        <p:spPr>
          <a:xfrm>
            <a:off x="8758238" y="-14287"/>
            <a:ext cx="3433763" cy="3452812"/>
          </a:xfrm>
          <a:custGeom>
            <a:avLst/>
            <a:gdLst>
              <a:gd name="connsiteX0" fmla="*/ 3433763 w 3433763"/>
              <a:gd name="connsiteY0" fmla="*/ 0 h 3452812"/>
              <a:gd name="connsiteX1" fmla="*/ 3433763 w 3433763"/>
              <a:gd name="connsiteY1" fmla="*/ 3452813 h 3452812"/>
              <a:gd name="connsiteX2" fmla="*/ 0 w 3433763"/>
              <a:gd name="connsiteY2" fmla="*/ 3452813 h 3452812"/>
              <a:gd name="connsiteX3" fmla="*/ 3433763 w 3433763"/>
              <a:gd name="connsiteY3" fmla="*/ 0 h 3452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52812">
                <a:moveTo>
                  <a:pt x="3433763" y="0"/>
                </a:moveTo>
                <a:lnTo>
                  <a:pt x="3433763" y="3452813"/>
                </a:lnTo>
                <a:lnTo>
                  <a:pt x="0" y="3452813"/>
                </a:lnTo>
                <a:cubicBezTo>
                  <a:pt x="0" y="1545912"/>
                  <a:pt x="1537383" y="0"/>
                  <a:pt x="3433763" y="0"/>
                </a:cubicBezTo>
                <a:close/>
              </a:path>
            </a:pathLst>
          </a:custGeom>
          <a:solidFill>
            <a:schemeClr val="accent1"/>
          </a:solidFill>
          <a:ln w="47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" name="Image 3" descr="preencoded.png">
            <a:extLst>
              <a:ext uri="{FF2B5EF4-FFF2-40B4-BE49-F238E27FC236}">
                <a16:creationId xmlns:a16="http://schemas.microsoft.com/office/drawing/2014/main" id="{D64C4994-B525-F4C0-B74F-D5E8296DFC43}"/>
              </a:ext>
            </a:extLst>
          </p:cNvPr>
          <p:cNvSpPr/>
          <p:nvPr/>
        </p:nvSpPr>
        <p:spPr>
          <a:xfrm>
            <a:off x="8758238" y="3438525"/>
            <a:ext cx="3433763" cy="3433762"/>
          </a:xfrm>
          <a:custGeom>
            <a:avLst/>
            <a:gdLst>
              <a:gd name="connsiteX0" fmla="*/ 0 w 3433763"/>
              <a:gd name="connsiteY0" fmla="*/ 0 h 3433762"/>
              <a:gd name="connsiteX1" fmla="*/ 3433763 w 3433763"/>
              <a:gd name="connsiteY1" fmla="*/ 0 h 3433762"/>
              <a:gd name="connsiteX2" fmla="*/ 3433763 w 3433763"/>
              <a:gd name="connsiteY2" fmla="*/ 3433763 h 3433762"/>
              <a:gd name="connsiteX3" fmla="*/ 0 w 3433763"/>
              <a:gd name="connsiteY3" fmla="*/ 0 h 3433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33762">
                <a:moveTo>
                  <a:pt x="0" y="0"/>
                </a:moveTo>
                <a:lnTo>
                  <a:pt x="3433763" y="0"/>
                </a:lnTo>
                <a:lnTo>
                  <a:pt x="3433763" y="3433763"/>
                </a:lnTo>
                <a:cubicBezTo>
                  <a:pt x="1537383" y="3433763"/>
                  <a:pt x="0" y="18963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7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" name="Image 4" descr="preencoded.png">
            <a:extLst>
              <a:ext uri="{FF2B5EF4-FFF2-40B4-BE49-F238E27FC236}">
                <a16:creationId xmlns:a16="http://schemas.microsoft.com/office/drawing/2014/main" id="{9019DA73-2516-F3D2-ECDB-620C90483DB3}"/>
              </a:ext>
            </a:extLst>
          </p:cNvPr>
          <p:cNvSpPr/>
          <p:nvPr/>
        </p:nvSpPr>
        <p:spPr>
          <a:xfrm flipV="1">
            <a:off x="9991725" y="1247775"/>
            <a:ext cx="2200275" cy="2181225"/>
          </a:xfrm>
          <a:custGeom>
            <a:avLst/>
            <a:gdLst>
              <a:gd name="connsiteX0" fmla="*/ 0 w 2200275"/>
              <a:gd name="connsiteY0" fmla="*/ 0 h 2181225"/>
              <a:gd name="connsiteX1" fmla="*/ 2200275 w 2200275"/>
              <a:gd name="connsiteY1" fmla="*/ 2181225 h 2181225"/>
              <a:gd name="connsiteX2" fmla="*/ 2200275 w 2200275"/>
              <a:gd name="connsiteY2" fmla="*/ 0 h 2181225"/>
              <a:gd name="connsiteX3" fmla="*/ 0 w 2200275"/>
              <a:gd name="connsiteY3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218122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3" name="Image 7" descr="preencoded.png">
            <a:extLst>
              <a:ext uri="{FF2B5EF4-FFF2-40B4-BE49-F238E27FC236}">
                <a16:creationId xmlns:a16="http://schemas.microsoft.com/office/drawing/2014/main" id="{FEA70E9F-C506-413C-11EF-5915A2296643}"/>
              </a:ext>
            </a:extLst>
          </p:cNvPr>
          <p:cNvSpPr/>
          <p:nvPr/>
        </p:nvSpPr>
        <p:spPr>
          <a:xfrm flipV="1">
            <a:off x="-20086" y="4580051"/>
            <a:ext cx="2277948" cy="2277948"/>
          </a:xfrm>
          <a:custGeom>
            <a:avLst/>
            <a:gdLst>
              <a:gd name="connsiteX0" fmla="*/ 0 w 2277948"/>
              <a:gd name="connsiteY0" fmla="*/ 2277948 h 2277948"/>
              <a:gd name="connsiteX1" fmla="*/ 2277948 w 2277948"/>
              <a:gd name="connsiteY1" fmla="*/ 0 h 2277948"/>
              <a:gd name="connsiteX2" fmla="*/ 0 w 2277948"/>
              <a:gd name="connsiteY2" fmla="*/ 0 h 2277948"/>
              <a:gd name="connsiteX3" fmla="*/ 0 w 2277948"/>
              <a:gd name="connsiteY3" fmla="*/ 2277948 h 2277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7948" h="2277948">
                <a:moveTo>
                  <a:pt x="0" y="2277948"/>
                </a:moveTo>
                <a:cubicBezTo>
                  <a:pt x="1258034" y="2277948"/>
                  <a:pt x="2277948" y="1258034"/>
                  <a:pt x="2277948" y="0"/>
                </a:cubicBezTo>
                <a:lnTo>
                  <a:pt x="0" y="0"/>
                </a:lnTo>
                <a:lnTo>
                  <a:pt x="0" y="2277948"/>
                </a:lnTo>
                <a:close/>
              </a:path>
            </a:pathLst>
          </a:custGeom>
          <a:solidFill>
            <a:schemeClr val="accent4"/>
          </a:solidFill>
          <a:ln w="50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21" name="Image 2" descr="preencoded.png">
            <a:extLst>
              <a:ext uri="{FF2B5EF4-FFF2-40B4-BE49-F238E27FC236}">
                <a16:creationId xmlns:a16="http://schemas.microsoft.com/office/drawing/2014/main" id="{A8B7F1F1-806C-8D65-7340-220A0C4653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91886" y="3441269"/>
            <a:ext cx="2200114" cy="2200114"/>
          </a:xfrm>
          <a:prstGeom prst="rect">
            <a:avLst/>
          </a:prstGeom>
        </p:spPr>
      </p:pic>
      <p:sp>
        <p:nvSpPr>
          <p:cNvPr id="54" name="Image 2" descr="preencoded.png">
            <a:extLst>
              <a:ext uri="{FF2B5EF4-FFF2-40B4-BE49-F238E27FC236}">
                <a16:creationId xmlns:a16="http://schemas.microsoft.com/office/drawing/2014/main" id="{F19C81EC-0322-58A2-C455-6E2C84D1E6E8}"/>
              </a:ext>
            </a:extLst>
          </p:cNvPr>
          <p:cNvSpPr/>
          <p:nvPr/>
        </p:nvSpPr>
        <p:spPr>
          <a:xfrm>
            <a:off x="1707959" y="5667616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760" y="1883664"/>
            <a:ext cx="6766560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760" y="2837688"/>
            <a:ext cx="5879592" cy="2700528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F9FD95-086F-282B-820C-8CDAD4A6EEB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1458503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EF1F750-031C-BDB7-BD7B-9CBE17406FDB}"/>
              </a:ext>
            </a:extLst>
          </p:cNvPr>
          <p:cNvSpPr/>
          <p:nvPr userDrawn="1"/>
        </p:nvSpPr>
        <p:spPr>
          <a:xfrm>
            <a:off x="0" y="0"/>
            <a:ext cx="8948738" cy="6858000"/>
          </a:xfrm>
          <a:custGeom>
            <a:avLst/>
            <a:gdLst>
              <a:gd name="connsiteX0" fmla="*/ 0 w 8948738"/>
              <a:gd name="connsiteY0" fmla="*/ 0 h 6858000"/>
              <a:gd name="connsiteX1" fmla="*/ 5932941 w 8948738"/>
              <a:gd name="connsiteY1" fmla="*/ 0 h 6858000"/>
              <a:gd name="connsiteX2" fmla="*/ 6047310 w 8948738"/>
              <a:gd name="connsiteY2" fmla="*/ 14613 h 6858000"/>
              <a:gd name="connsiteX3" fmla="*/ 8948738 w 8948738"/>
              <a:gd name="connsiteY3" fmla="*/ 3416480 h 6858000"/>
              <a:gd name="connsiteX4" fmla="*/ 5702202 w 8948738"/>
              <a:gd name="connsiteY4" fmla="*/ 6853523 h 6858000"/>
              <a:gd name="connsiteX5" fmla="*/ 5526113 w 8948738"/>
              <a:gd name="connsiteY5" fmla="*/ 6858000 h 6858000"/>
              <a:gd name="connsiteX6" fmla="*/ 0 w 894873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8738" h="6858000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47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reeform: Shape 18" descr="preencoded.png">
            <a:extLst>
              <a:ext uri="{FF2B5EF4-FFF2-40B4-BE49-F238E27FC236}">
                <a16:creationId xmlns:a16="http://schemas.microsoft.com/office/drawing/2014/main" id="{FEB515B5-2D9F-58E1-6E3C-CCBF105D891E}"/>
              </a:ext>
            </a:extLst>
          </p:cNvPr>
          <p:cNvSpPr/>
          <p:nvPr userDrawn="1"/>
        </p:nvSpPr>
        <p:spPr>
          <a:xfrm>
            <a:off x="7538626" y="13142"/>
            <a:ext cx="4653374" cy="6831717"/>
          </a:xfrm>
          <a:custGeom>
            <a:avLst/>
            <a:gdLst>
              <a:gd name="connsiteX0" fmla="*/ 3416476 w 4653374"/>
              <a:gd name="connsiteY0" fmla="*/ 0 h 6831717"/>
              <a:gd name="connsiteX1" fmla="*/ 4653374 w 4653374"/>
              <a:gd name="connsiteY1" fmla="*/ 0 h 6831717"/>
              <a:gd name="connsiteX2" fmla="*/ 4653374 w 4653374"/>
              <a:gd name="connsiteY2" fmla="*/ 6831717 h 6831717"/>
              <a:gd name="connsiteX3" fmla="*/ 3416476 w 4653374"/>
              <a:gd name="connsiteY3" fmla="*/ 6831717 h 6831717"/>
              <a:gd name="connsiteX4" fmla="*/ 0 w 4653374"/>
              <a:gd name="connsiteY4" fmla="*/ 3415863 h 6831717"/>
              <a:gd name="connsiteX5" fmla="*/ 3416476 w 4653374"/>
              <a:gd name="connsiteY5" fmla="*/ 0 h 683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3374" h="6831717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" name="Image 2" descr="preencoded.png">
            <a:extLst>
              <a:ext uri="{FF2B5EF4-FFF2-40B4-BE49-F238E27FC236}">
                <a16:creationId xmlns:a16="http://schemas.microsoft.com/office/drawing/2014/main" id="{5CCFEDF9-5B69-87BA-8A33-35033DA401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737234" y="-25041"/>
            <a:ext cx="3432191" cy="3432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7048" y="1975104"/>
            <a:ext cx="4169664" cy="667512"/>
          </a:xfrm>
        </p:spPr>
        <p:txBody>
          <a:bodyPr tIns="0" anchor="ctr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5336" y="2846832"/>
            <a:ext cx="4169664" cy="2176272"/>
          </a:xfrm>
        </p:spPr>
        <p:txBody>
          <a:bodyPr lIns="91440" tIns="0" rIns="91440" bIns="0">
            <a:noAutofit/>
          </a:bodyPr>
          <a:lstStyle>
            <a:lvl1pPr marL="0" indent="0" algn="l">
              <a:spcBef>
                <a:spcPts val="576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989349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mage 0" descr="preencoded.png">
            <a:extLst>
              <a:ext uri="{FF2B5EF4-FFF2-40B4-BE49-F238E27FC236}">
                <a16:creationId xmlns:a16="http://schemas.microsoft.com/office/drawing/2014/main" id="{8D5D10FF-3DE5-39CA-FA9A-29A09DC47BF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1" name="Image 1" descr="preencoded.png">
            <a:extLst>
              <a:ext uri="{FF2B5EF4-FFF2-40B4-BE49-F238E27FC236}">
                <a16:creationId xmlns:a16="http://schemas.microsoft.com/office/drawing/2014/main" id="{BFA89E6A-8342-AE30-45E0-BC1DFE3276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08309FA-889A-E2F2-1EDA-F872245F5FDF}"/>
              </a:ext>
            </a:extLst>
          </p:cNvPr>
          <p:cNvSpPr/>
          <p:nvPr userDrawn="1"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5" name="Image 5" descr="preencoded.png">
            <a:extLst>
              <a:ext uri="{FF2B5EF4-FFF2-40B4-BE49-F238E27FC236}">
                <a16:creationId xmlns:a16="http://schemas.microsoft.com/office/drawing/2014/main" id="{D9D7EB49-4BC9-040F-C4CC-5771C5FB312B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7" name="Image 6" descr="preencoded.png">
            <a:extLst>
              <a:ext uri="{FF2B5EF4-FFF2-40B4-BE49-F238E27FC236}">
                <a16:creationId xmlns:a16="http://schemas.microsoft.com/office/drawing/2014/main" id="{3CE04498-C285-EFB8-340C-1A064078152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18" name="Title 19">
            <a:extLst>
              <a:ext uri="{FF2B5EF4-FFF2-40B4-BE49-F238E27FC236}">
                <a16:creationId xmlns:a16="http://schemas.microsoft.com/office/drawing/2014/main" id="{9CBE0ADC-7FA0-F7E3-96EF-BBACB6A90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F9C0517-D83A-CC55-35B8-B2F990C96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5032" y="2255520"/>
            <a:ext cx="3741928" cy="4306380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CF8BFBBE-0EAE-B647-2648-A5FB0094BF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54112" y="2255520"/>
            <a:ext cx="3741928" cy="4306380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49139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C6B5F91-ABF5-D0B6-E43F-40CEDC3A6DF8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2D64F1-27B6-A1E5-4F44-A6029FAB307B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0743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626DE4B-D4E5-B36A-89FA-7C0E87AFC31D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5243571-BE64-3777-F992-88FC43A60537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4689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FAE2CB-0EAD-E788-FCB7-FB12F6939199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4208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AA6B609-D718-DB49-892F-7E49376CC913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28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B3073-FDE4-0D3F-788C-E94E0013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1DADB6-3D32-7F09-A72B-B67BC2B96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B22BC6-F224-7188-6E8F-D4A33306A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0D86F7-35EF-A0AB-FF54-16604E7124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B466A3-0350-1074-51D6-DB3BDEC5F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13305A-EA2A-90A6-1A16-505E244DE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85D8-8813-452E-A48B-EC6E3665740C}" type="datetimeFigureOut">
              <a:rPr lang="en-US" smtClean="0"/>
              <a:t>4/24/2024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FD3E9B-2394-26E9-0218-5D936D5C6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4026B0-EFD7-3A82-D7FE-8C78C6274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61F3A-F1F4-4248-96E1-0C4ECB526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543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1A2DF-FED5-E3B4-ABEC-827D18C39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4D4B6F-6A88-0A7C-D52C-1B841A813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85D8-8813-452E-A48B-EC6E3665740C}" type="datetimeFigureOut">
              <a:rPr lang="en-US" smtClean="0"/>
              <a:t>4/24/2024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D1C196-45FA-154A-4940-8FDBFDA65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F180A1-39B1-0A01-B7B7-79D2589F8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61F3A-F1F4-4248-96E1-0C4ECB526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168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F0250-4056-6208-5B26-9D3FBAA09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85D8-8813-452E-A48B-EC6E3665740C}" type="datetimeFigureOut">
              <a:rPr lang="en-US" smtClean="0"/>
              <a:t>4/24/2024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DC95F3-F5A5-4A02-29A3-758BA80FE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12ACCE-0670-435B-2835-0E33DBD13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61F3A-F1F4-4248-96E1-0C4ECB526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199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45065-E6F9-DE2A-B183-CF68DCA3B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6ED1C-4BEF-84AF-69F1-C89802C7E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F5FBDB-28AB-8B90-E552-4344C8289F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F6704-E9AC-EBDA-9495-48BF62F52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85D8-8813-452E-A48B-EC6E3665740C}" type="datetimeFigureOut">
              <a:rPr lang="en-US" smtClean="0"/>
              <a:t>4/24/2024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AEA72C-B84C-7CF6-B781-1034CA6BA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564B89-0DE9-D3B0-F3D6-587C398B1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61F3A-F1F4-4248-96E1-0C4ECB526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662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FA65-FFAF-7589-B9B1-40168DC2E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11180A-FF47-232F-976C-CF99DCDA29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93E82-303A-60C5-B07E-2D42C6BFF1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0A008B-D1A3-3D2B-53D7-1EB4543BB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85D8-8813-452E-A48B-EC6E3665740C}" type="datetimeFigureOut">
              <a:rPr lang="en-US" smtClean="0"/>
              <a:t>4/24/2024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EEBC1C-FF96-BD4A-B7A0-2CB96B962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2DA566-C165-A76A-2203-4C1C8AE3C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61F3A-F1F4-4248-96E1-0C4ECB526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805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CAAE13-C5B2-0CE0-F1E2-18B896771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09A16-E8CF-31F0-0AAA-624714B1B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6C9DA-4006-1D94-E81B-B6858312A2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485D8-8813-452E-A48B-EC6E3665740C}" type="datetimeFigureOut">
              <a:rPr lang="en-US" smtClean="0"/>
              <a:t>4/24/2024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67199-95C4-7BD9-9C6C-D55C0DFC3F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C5DCB-A28C-F99B-22A0-3E295EB05A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61F3A-F1F4-4248-96E1-0C4ECB526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850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73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485D8-8813-452E-A48B-EC6E3665740C}" type="datetimeFigureOut">
              <a:rPr lang="en-US" smtClean="0"/>
              <a:t>4/24/2024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61F3A-F1F4-4248-96E1-0C4ECB526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069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25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72861B-AD9E-4E25-A699-6DCCB614AEB9}"/>
              </a:ext>
            </a:extLst>
          </p:cNvPr>
          <p:cNvSpPr/>
          <p:nvPr userDrawn="1"/>
        </p:nvSpPr>
        <p:spPr>
          <a:xfrm>
            <a:off x="-5" y="-4364"/>
            <a:ext cx="12192000" cy="198120"/>
          </a:xfrm>
          <a:prstGeom prst="rect">
            <a:avLst/>
          </a:prstGeom>
          <a:solidFill>
            <a:srgbClr val="1661AD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6A2808-4487-4BCB-A91F-5485D8B67C8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619" y="6161573"/>
            <a:ext cx="1115585" cy="42607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DDC0CE2-E024-48BF-A720-8C56583C265B}"/>
              </a:ext>
            </a:extLst>
          </p:cNvPr>
          <p:cNvSpPr/>
          <p:nvPr userDrawn="1"/>
        </p:nvSpPr>
        <p:spPr>
          <a:xfrm>
            <a:off x="-1" y="6652009"/>
            <a:ext cx="12183292" cy="205991"/>
          </a:xfrm>
          <a:prstGeom prst="rect">
            <a:avLst/>
          </a:prstGeom>
          <a:solidFill>
            <a:srgbClr val="1661AD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A64C94-D38C-462A-93F4-CB89917C1A0F}"/>
              </a:ext>
            </a:extLst>
          </p:cNvPr>
          <p:cNvSpPr/>
          <p:nvPr userDrawn="1"/>
        </p:nvSpPr>
        <p:spPr>
          <a:xfrm>
            <a:off x="-6" y="6103621"/>
            <a:ext cx="12192006" cy="597217"/>
          </a:xfrm>
          <a:prstGeom prst="rect">
            <a:avLst/>
          </a:prstGeom>
          <a:solidFill>
            <a:srgbClr val="F6932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A picture containing food&#10;&#10;Description automatically generated">
            <a:extLst>
              <a:ext uri="{FF2B5EF4-FFF2-40B4-BE49-F238E27FC236}">
                <a16:creationId xmlns:a16="http://schemas.microsoft.com/office/drawing/2014/main" id="{66EDDB0A-BD3A-4F17-BB96-32D506E8A8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1"/>
          <a:stretch/>
        </p:blipFill>
        <p:spPr>
          <a:xfrm>
            <a:off x="7908053" y="5248793"/>
            <a:ext cx="4283947" cy="16092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FEE2AF5-612D-46DA-A190-02212C59DFCE}"/>
              </a:ext>
            </a:extLst>
          </p:cNvPr>
          <p:cNvSpPr txBox="1"/>
          <p:nvPr userDrawn="1"/>
        </p:nvSpPr>
        <p:spPr>
          <a:xfrm>
            <a:off x="3359650" y="6141477"/>
            <a:ext cx="8832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u="none" dirty="0">
                <a:solidFill>
                  <a:srgbClr val="1661A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Giving every child a great start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96FF9DE3-E7C3-4ABD-AE2C-A1519F2F864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12" y="6153032"/>
            <a:ext cx="1222204" cy="46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2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2103120"/>
            <a:ext cx="106710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1792" y="457200"/>
            <a:ext cx="3200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064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</p:sldLayoutIdLst>
  <p:hf hdr="0" dt="0"/>
  <p:txStyles>
    <p:titleStyle>
      <a:lvl1pPr algn="ctr" defTabSz="914400" rtl="0" eaLnBrk="1" latinLnBrk="0" hangingPunct="1">
        <a:lnSpc>
          <a:spcPts val="4875"/>
        </a:lnSpc>
        <a:spcBef>
          <a:spcPct val="0"/>
        </a:spcBef>
        <a:buNone/>
        <a:defRPr sz="4400" b="1" kern="1200" cap="all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jpe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forms.monday.com/forms/cab16fcf8ac310146d954b49978524e2?r=use1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4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51.svg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17.svg"/><Relationship Id="rId10" Type="http://schemas.openxmlformats.org/officeDocument/2006/relationships/image" Target="../media/image55.jpg"/><Relationship Id="rId4" Type="http://schemas.openxmlformats.org/officeDocument/2006/relationships/image" Target="../media/image16.png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3" Type="http://schemas.openxmlformats.org/officeDocument/2006/relationships/image" Target="../media/image17.sv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2" Type="http://schemas.openxmlformats.org/officeDocument/2006/relationships/image" Target="../media/image16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5" Type="http://schemas.openxmlformats.org/officeDocument/2006/relationships/image" Target="../media/image3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Relationship Id="rId14" Type="http://schemas.openxmlformats.org/officeDocument/2006/relationships/image" Target="../media/image3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ghtspark.org/wp-content/uploads/2024/04/PDI-Arabic-WEB.pdf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www.brightspark.org/wp-content/uploads/2024/04/PDI-Spanish-WEB-1.pdf" TargetMode="External"/><Relationship Id="rId5" Type="http://schemas.openxmlformats.org/officeDocument/2006/relationships/hyperlink" Target="https://www.brightspark.org/wp-content/uploads/2024/04/PDI-Somali-WEB.pdf" TargetMode="External"/><Relationship Id="rId4" Type="http://schemas.openxmlformats.org/officeDocument/2006/relationships/hyperlink" Target="https://www.brightspark.org/wp-content/uploads/2024/04/PDI-English-WEB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ghtspark.or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hyperlink" Target="https://www.childcare.org/professional/login-client.aspx" TargetMode="Externa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ildcare.org/professional/login-client.aspx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www.childcare.org/professional/login-client.aspx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AFF77D89-4D08-7D48-A72A-500646A31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" y="-380999"/>
            <a:ext cx="12192000" cy="6857999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01CF6376-C2BF-C23F-6499-4902CFDB7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6477000"/>
            <a:ext cx="12192000" cy="381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D235BB29-142B-34DF-73A0-B78600F882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1914525"/>
            <a:ext cx="4962525" cy="494347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8C764DB-3BE5-C341-4296-42A35768A7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0847" y="3919409"/>
            <a:ext cx="2809875" cy="2800350"/>
          </a:xfrm>
          <a:prstGeom prst="rect">
            <a:avLst/>
          </a:prstGeom>
        </p:spPr>
      </p:pic>
      <p:pic>
        <p:nvPicPr>
          <p:cNvPr id="25" name="Picture 24" descr="A picture containing text, graphics, font, graphic design&#10;&#10;Description automatically generated">
            <a:extLst>
              <a:ext uri="{FF2B5EF4-FFF2-40B4-BE49-F238E27FC236}">
                <a16:creationId xmlns:a16="http://schemas.microsoft.com/office/drawing/2014/main" id="{F5F2E3BA-82FB-0D53-B245-AB5C148957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7" y="138241"/>
            <a:ext cx="3276084" cy="163804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2E1914E-6BF2-BE58-DB3D-7782760CC3C6}"/>
              </a:ext>
            </a:extLst>
          </p:cNvPr>
          <p:cNvSpPr txBox="1"/>
          <p:nvPr/>
        </p:nvSpPr>
        <p:spPr>
          <a:xfrm>
            <a:off x="4053908" y="1428856"/>
            <a:ext cx="763331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Welcome to the BrightSpark Professional Development Institute 24</a:t>
            </a:r>
          </a:p>
          <a:p>
            <a:pPr algn="ctr"/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May 13 – 17 Virtual via Zoom</a:t>
            </a:r>
          </a:p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May 18 In-Person, Renton, WA</a:t>
            </a:r>
          </a:p>
          <a:p>
            <a:pPr algn="ctr"/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B343B3-C15F-A932-5833-8926630B6D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285" y="224867"/>
            <a:ext cx="1929470" cy="12039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8819E6-DC90-6159-C2EF-800A2A56FE78}"/>
              </a:ext>
            </a:extLst>
          </p:cNvPr>
          <p:cNvSpPr txBox="1"/>
          <p:nvPr/>
        </p:nvSpPr>
        <p:spPr>
          <a:xfrm>
            <a:off x="8568647" y="6143946"/>
            <a:ext cx="3092522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Updated 4.24.24</a:t>
            </a:r>
          </a:p>
        </p:txBody>
      </p:sp>
    </p:spTree>
    <p:extLst>
      <p:ext uri="{BB962C8B-B14F-4D97-AF65-F5344CB8AC3E}">
        <p14:creationId xmlns:p14="http://schemas.microsoft.com/office/powerpoint/2010/main" val="805026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ECEB7-CD2B-7515-D06E-90193237E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70615"/>
            <a:ext cx="10515600" cy="534987"/>
          </a:xfrm>
        </p:spPr>
        <p:txBody>
          <a:bodyPr/>
          <a:lstStyle/>
          <a:p>
            <a:r>
              <a:rPr lang="en-US" dirty="0"/>
              <a:t>Choose to register for either </a:t>
            </a:r>
            <a:r>
              <a:rPr lang="en-US" b="1" dirty="0"/>
              <a:t>Virtual</a:t>
            </a:r>
            <a:r>
              <a:rPr lang="en-US" dirty="0"/>
              <a:t> or </a:t>
            </a:r>
            <a:r>
              <a:rPr lang="en-US" b="1" dirty="0"/>
              <a:t>In-Person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20E7546-F211-62A7-3027-ECDAC72FBF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12" b="28988"/>
          <a:stretch/>
        </p:blipFill>
        <p:spPr>
          <a:xfrm>
            <a:off x="4048125" y="1543336"/>
            <a:ext cx="6124575" cy="11633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E5293CB-92F8-2A7B-C3A0-07CBCEE5117B}"/>
              </a:ext>
            </a:extLst>
          </p:cNvPr>
          <p:cNvSpPr txBox="1"/>
          <p:nvPr/>
        </p:nvSpPr>
        <p:spPr>
          <a:xfrm>
            <a:off x="838201" y="2202822"/>
            <a:ext cx="3057525" cy="646331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Select this link for Virtual PDI classes via Zoom, May 13 - 17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F2964DB-1629-0310-C4DD-85BA28F653B9}"/>
              </a:ext>
            </a:extLst>
          </p:cNvPr>
          <p:cNvSpPr/>
          <p:nvPr/>
        </p:nvSpPr>
        <p:spPr>
          <a:xfrm>
            <a:off x="4165068" y="2352887"/>
            <a:ext cx="5636158" cy="646331"/>
          </a:xfrm>
          <a:prstGeom prst="rect">
            <a:avLst/>
          </a:prstGeom>
          <a:noFill/>
          <a:ln w="28575" cap="flat" cmpd="sng" algn="ctr">
            <a:solidFill>
              <a:srgbClr val="FFCC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C0E508-64DD-ECA3-BD08-85511765F2BF}"/>
              </a:ext>
            </a:extLst>
          </p:cNvPr>
          <p:cNvSpPr txBox="1"/>
          <p:nvPr/>
        </p:nvSpPr>
        <p:spPr>
          <a:xfrm>
            <a:off x="838200" y="3740608"/>
            <a:ext cx="305752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C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Select this link for In Person on May 18</a:t>
            </a:r>
            <a:r>
              <a:rPr lang="en-US" baseline="30000" dirty="0"/>
              <a:t>th</a:t>
            </a:r>
            <a:r>
              <a:rPr lang="en-US" dirty="0"/>
              <a:t> in Renton, WA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BC7EE4-E972-AE0A-8611-867614EDE2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334" r="6109" b="11354"/>
          <a:stretch/>
        </p:blipFill>
        <p:spPr>
          <a:xfrm>
            <a:off x="4235183" y="3832870"/>
            <a:ext cx="5750458" cy="38595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D657461-C9E1-3827-5A6E-BA48BCBDCA26}"/>
              </a:ext>
            </a:extLst>
          </p:cNvPr>
          <p:cNvSpPr/>
          <p:nvPr/>
        </p:nvSpPr>
        <p:spPr>
          <a:xfrm>
            <a:off x="4165068" y="3740608"/>
            <a:ext cx="5636158" cy="646331"/>
          </a:xfrm>
          <a:prstGeom prst="rect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B3B67A7-494F-1215-4162-833029D3D55C}"/>
              </a:ext>
            </a:extLst>
          </p:cNvPr>
          <p:cNvSpPr txBox="1">
            <a:spLocks/>
          </p:cNvSpPr>
          <p:nvPr/>
        </p:nvSpPr>
        <p:spPr>
          <a:xfrm>
            <a:off x="1704976" y="5231047"/>
            <a:ext cx="9496425" cy="53498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a typeface="Calibri"/>
                <a:cs typeface="Calibri"/>
              </a:rPr>
              <a:t>If you would like to attend both, Complete your registration for either the Virtual or In-Person and then return to the log-in page to register for the other.</a:t>
            </a:r>
            <a:endParaRPr lang="en-US" b="1" dirty="0">
              <a:ea typeface="Calibri"/>
              <a:cs typeface="Calibri"/>
            </a:endParaRPr>
          </a:p>
        </p:txBody>
      </p:sp>
      <p:pic>
        <p:nvPicPr>
          <p:cNvPr id="6" name="Picture 5" descr="A picture containing text, graphics, font, graphic design&#10;&#10;Description automatically generated">
            <a:extLst>
              <a:ext uri="{FF2B5EF4-FFF2-40B4-BE49-F238E27FC236}">
                <a16:creationId xmlns:a16="http://schemas.microsoft.com/office/drawing/2014/main" id="{5D373596-CAD5-93E6-8D4F-92F74EE3B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541" y="170290"/>
            <a:ext cx="2145441" cy="107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3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ECEB7-CD2B-7515-D06E-90193237E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70615"/>
            <a:ext cx="10515600" cy="534987"/>
          </a:xfrm>
        </p:spPr>
        <p:txBody>
          <a:bodyPr/>
          <a:lstStyle/>
          <a:p>
            <a:r>
              <a:rPr lang="en-US" b="1" dirty="0"/>
              <a:t>Virtual</a:t>
            </a:r>
            <a:r>
              <a:rPr lang="en-US" dirty="0"/>
              <a:t> Trainings</a:t>
            </a: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5293CB-92F8-2A7B-C3A0-07CBCEE5117B}"/>
              </a:ext>
            </a:extLst>
          </p:cNvPr>
          <p:cNvSpPr txBox="1"/>
          <p:nvPr/>
        </p:nvSpPr>
        <p:spPr>
          <a:xfrm>
            <a:off x="933450" y="1624727"/>
            <a:ext cx="9636579" cy="4801314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Trainings occur throughout the day into the evening.</a:t>
            </a:r>
          </a:p>
          <a:p>
            <a:endParaRPr lang="en-US" dirty="0"/>
          </a:p>
          <a:p>
            <a:r>
              <a:rPr lang="en-US" dirty="0"/>
              <a:t>Zoom links are sent the day prior to the trainings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When selecting classes, pay close attention to when each class begins and ends, so that you don’t register for classes that overlap in time</a:t>
            </a:r>
          </a:p>
          <a:p>
            <a:endParaRPr lang="en-US" dirty="0"/>
          </a:p>
          <a:p>
            <a:r>
              <a:rPr lang="en-US" dirty="0"/>
              <a:t>You may want to have the following  available:  Paper, Pen, Water, Snack, fidgets such as playdough, manipulatives, etc.</a:t>
            </a:r>
          </a:p>
          <a:p>
            <a:endParaRPr lang="en-US" dirty="0"/>
          </a:p>
          <a:p>
            <a:r>
              <a:rPr lang="en-US" dirty="0"/>
              <a:t>Make note on your own calendar what time each class begins.  </a:t>
            </a:r>
          </a:p>
          <a:p>
            <a:endParaRPr lang="en-US" dirty="0"/>
          </a:p>
          <a:p>
            <a:r>
              <a:rPr lang="en-US" dirty="0"/>
              <a:t>Refunds must be requested 7 calendar days prior to a training.  Refunds are not granted for late arrivals, missed classes, or leaving a class early.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Smiling woman using laptop">
            <a:extLst>
              <a:ext uri="{FF2B5EF4-FFF2-40B4-BE49-F238E27FC236}">
                <a16:creationId xmlns:a16="http://schemas.microsoft.com/office/drawing/2014/main" id="{BA364705-EBBA-F624-B4B3-C945C48E3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710" y="706650"/>
            <a:ext cx="2725430" cy="1816953"/>
          </a:xfrm>
          <a:prstGeom prst="rect">
            <a:avLst/>
          </a:prstGeom>
        </p:spPr>
      </p:pic>
      <p:pic>
        <p:nvPicPr>
          <p:cNvPr id="7" name="Picture 6" descr="A picture containing text, graphics, font, graphic design&#10;&#10;Description automatically generated">
            <a:extLst>
              <a:ext uri="{FF2B5EF4-FFF2-40B4-BE49-F238E27FC236}">
                <a16:creationId xmlns:a16="http://schemas.microsoft.com/office/drawing/2014/main" id="{BC0BB960-7DB5-CA93-E593-6419C3418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541" y="170290"/>
            <a:ext cx="2145441" cy="107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378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ECEB7-CD2B-7515-D06E-90193237E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70615"/>
            <a:ext cx="10515600" cy="534987"/>
          </a:xfrm>
        </p:spPr>
        <p:txBody>
          <a:bodyPr/>
          <a:lstStyle/>
          <a:p>
            <a:r>
              <a:rPr lang="en-US" b="1" dirty="0"/>
              <a:t>In-Person </a:t>
            </a:r>
            <a:r>
              <a:rPr lang="en-US" dirty="0"/>
              <a:t>Trainings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C0E508-64DD-ECA3-BD08-85511765F2BF}"/>
              </a:ext>
            </a:extLst>
          </p:cNvPr>
          <p:cNvSpPr txBox="1"/>
          <p:nvPr/>
        </p:nvSpPr>
        <p:spPr>
          <a:xfrm>
            <a:off x="952498" y="899230"/>
            <a:ext cx="10134601" cy="53553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C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Completing your Registration    </a:t>
            </a:r>
            <a:r>
              <a:rPr lang="en-US" b="1" dirty="0"/>
              <a:t>$30 till April 29th</a:t>
            </a:r>
          </a:p>
          <a:p>
            <a:endParaRPr lang="en-US" dirty="0"/>
          </a:p>
          <a:p>
            <a:pPr algn="l">
              <a:buFont typeface="+mj-lt"/>
              <a:buAutoNum type="arabicPeriod"/>
            </a:pPr>
            <a:r>
              <a:rPr lang="en-US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 </a:t>
            </a:r>
            <a:r>
              <a:rPr lang="en-US" b="1" i="0" u="sng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Everyone</a:t>
            </a:r>
            <a:r>
              <a:rPr lang="en-US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check “Child Care Conference.”  This ensures everyone receives meals</a:t>
            </a:r>
          </a:p>
          <a:p>
            <a:pPr algn="l">
              <a:buFont typeface="+mj-lt"/>
              <a:buAutoNum type="arabicPeriod"/>
            </a:pPr>
            <a:endParaRPr lang="en-US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algn="l">
              <a:buFont typeface="+mj-lt"/>
              <a:buAutoNum type="arabicPeriod"/>
            </a:pPr>
            <a:endParaRPr lang="en-US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>
              <a:buFont typeface="+mj-lt"/>
              <a:buAutoNum type="arabicPeriod"/>
            </a:pPr>
            <a:endParaRPr lang="en-US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algn="l">
              <a:buFont typeface="+mj-lt"/>
              <a:buAutoNum type="arabicPeriod"/>
            </a:pPr>
            <a:endParaRPr lang="en-US" i="0" dirty="0">
              <a:solidFill>
                <a:srgbClr val="222222"/>
              </a:solidFill>
              <a:effectLst/>
              <a:latin typeface="Aptos" panose="020B000402020202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en-US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Select </a:t>
            </a:r>
            <a:r>
              <a:rPr lang="en-US" b="1" i="0" u="sng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ONE</a:t>
            </a:r>
            <a:r>
              <a:rPr lang="en-US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Morning class</a:t>
            </a:r>
          </a:p>
          <a:p>
            <a:pPr algn="l">
              <a:buFont typeface="+mj-lt"/>
              <a:buAutoNum type="arabicPeriod"/>
            </a:pPr>
            <a:endParaRPr lang="en-US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algn="l">
              <a:buFont typeface="+mj-lt"/>
              <a:buAutoNum type="arabicPeriod"/>
            </a:pPr>
            <a:endParaRPr lang="en-US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>
              <a:buFont typeface="+mj-lt"/>
              <a:buAutoNum type="arabicPeriod"/>
            </a:pPr>
            <a:endParaRPr lang="en-US" i="0" dirty="0">
              <a:solidFill>
                <a:srgbClr val="222222"/>
              </a:solidFill>
              <a:effectLst/>
              <a:latin typeface="Aptos" panose="020B0004020202020204" pitchFamily="34" charset="0"/>
            </a:endParaRPr>
          </a:p>
          <a:p>
            <a:pPr algn="l">
              <a:buFont typeface="+mj-lt"/>
              <a:buAutoNum type="arabicPeriod"/>
            </a:pPr>
            <a:endParaRPr lang="en-US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en-US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Select </a:t>
            </a:r>
            <a:r>
              <a:rPr lang="en-US" i="0" u="sng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ONE</a:t>
            </a:r>
            <a:r>
              <a:rPr lang="en-US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Afternoon class</a:t>
            </a:r>
          </a:p>
          <a:p>
            <a:pPr algn="l">
              <a:buFont typeface="+mj-lt"/>
              <a:buAutoNum type="arabicPeriod"/>
            </a:pPr>
            <a:endParaRPr lang="en-US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algn="l">
              <a:buFont typeface="+mj-lt"/>
              <a:buAutoNum type="arabicPeriod"/>
            </a:pPr>
            <a:endParaRPr lang="en-US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>
              <a:buFont typeface="+mj-lt"/>
              <a:buAutoNum type="arabicPeriod"/>
            </a:pPr>
            <a:endParaRPr lang="en-US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algn="l">
              <a:buFont typeface="+mj-lt"/>
              <a:buAutoNum type="arabicPeriod"/>
            </a:pPr>
            <a:endParaRPr lang="en-US" i="0" dirty="0">
              <a:solidFill>
                <a:srgbClr val="222222"/>
              </a:solidFill>
              <a:effectLst/>
              <a:latin typeface="Aptos" panose="020B000402020202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en-US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Proceed to payment details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 descr="A picture containing text, graphics, font, graphic design&#10;&#10;Description automatically generated">
            <a:extLst>
              <a:ext uri="{FF2B5EF4-FFF2-40B4-BE49-F238E27FC236}">
                <a16:creationId xmlns:a16="http://schemas.microsoft.com/office/drawing/2014/main" id="{6350A1AB-77ED-8721-E307-A32F98EF9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541" y="170290"/>
            <a:ext cx="2145441" cy="10727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2E2132-0AF1-450C-8DA7-CFF0D9CC18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233" b="73858"/>
          <a:stretch/>
        </p:blipFill>
        <p:spPr>
          <a:xfrm>
            <a:off x="1352550" y="1742961"/>
            <a:ext cx="7534275" cy="9810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307161-288C-C9A3-8FFF-B438590B66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008" r="3927" b="50000"/>
          <a:stretch/>
        </p:blipFill>
        <p:spPr>
          <a:xfrm>
            <a:off x="1352550" y="3135266"/>
            <a:ext cx="9553576" cy="90036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35E50AF-6657-FFC1-AF9A-F8DDA296A55C}"/>
              </a:ext>
            </a:extLst>
          </p:cNvPr>
          <p:cNvSpPr/>
          <p:nvPr/>
        </p:nvSpPr>
        <p:spPr>
          <a:xfrm>
            <a:off x="1185861" y="2428875"/>
            <a:ext cx="7872414" cy="371475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B9CC5B-7689-5E15-FDD0-0F58A252D8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832"/>
          <a:stretch/>
        </p:blipFill>
        <p:spPr>
          <a:xfrm>
            <a:off x="1458685" y="4616291"/>
            <a:ext cx="9447441" cy="95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15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ECEB7-CD2B-7515-D06E-90193237E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70615"/>
            <a:ext cx="10515600" cy="534987"/>
          </a:xfrm>
        </p:spPr>
        <p:txBody>
          <a:bodyPr/>
          <a:lstStyle/>
          <a:p>
            <a:r>
              <a:rPr lang="en-US" b="1" dirty="0"/>
              <a:t>In-Person </a:t>
            </a:r>
            <a:r>
              <a:rPr lang="en-US" dirty="0"/>
              <a:t>Trainings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C0E508-64DD-ECA3-BD08-85511765F2BF}"/>
              </a:ext>
            </a:extLst>
          </p:cNvPr>
          <p:cNvSpPr txBox="1"/>
          <p:nvPr/>
        </p:nvSpPr>
        <p:spPr>
          <a:xfrm>
            <a:off x="1012370" y="1243011"/>
            <a:ext cx="10091059" cy="36933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C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Only registered individuals will be admitted.  We are unable to accommodate extra people including children.</a:t>
            </a:r>
          </a:p>
          <a:p>
            <a:endParaRPr lang="en-US" dirty="0"/>
          </a:p>
          <a:p>
            <a:r>
              <a:rPr lang="en-US" dirty="0"/>
              <a:t>We do not have control of the temperature in the rooms, please dress in layers.</a:t>
            </a:r>
          </a:p>
          <a:p>
            <a:endParaRPr lang="en-US" dirty="0"/>
          </a:p>
          <a:p>
            <a:r>
              <a:rPr lang="en-US" dirty="0"/>
              <a:t>Please bring with you a Water bottle, pen, notebook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Refunds must be requested 7 calendar days prior to a training.  Refunds are not granted for late arrivals, missed classes, or leaving a class early.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picture containing text, graphics, font, graphic design&#10;&#10;Description automatically generated">
            <a:extLst>
              <a:ext uri="{FF2B5EF4-FFF2-40B4-BE49-F238E27FC236}">
                <a16:creationId xmlns:a16="http://schemas.microsoft.com/office/drawing/2014/main" id="{6350A1AB-77ED-8721-E307-A32F98EF9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541" y="170290"/>
            <a:ext cx="2145441" cy="1072721"/>
          </a:xfrm>
          <a:prstGeom prst="rect">
            <a:avLst/>
          </a:prstGeom>
        </p:spPr>
      </p:pic>
      <p:pic>
        <p:nvPicPr>
          <p:cNvPr id="9" name="Picture 8" descr="Woman writing on whiteboard">
            <a:extLst>
              <a:ext uri="{FF2B5EF4-FFF2-40B4-BE49-F238E27FC236}">
                <a16:creationId xmlns:a16="http://schemas.microsoft.com/office/drawing/2014/main" id="{FFFAC73D-576C-EA34-1E28-DB023E456E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428" y="4713941"/>
            <a:ext cx="3039699" cy="20275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36414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80143-3E97-95A3-5ACC-F95FB9BA6A49}"/>
              </a:ext>
            </a:extLst>
          </p:cNvPr>
          <p:cNvSpPr>
            <a:spLocks/>
          </p:cNvSpPr>
          <p:nvPr/>
        </p:nvSpPr>
        <p:spPr>
          <a:xfrm>
            <a:off x="757980" y="1178276"/>
            <a:ext cx="10905066" cy="1034179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923544">
              <a:spcAft>
                <a:spcPts val="600"/>
              </a:spcAft>
            </a:pPr>
            <a:r>
              <a:rPr lang="en-US" kern="1200" dirty="0">
                <a:solidFill>
                  <a:schemeClr val="tx1"/>
                </a:solidFill>
                <a:latin typeface="Aptos" panose="020B0004020202020204" pitchFamily="34" charset="0"/>
              </a:rPr>
              <a:t>Some classes will be offered in Arabic, Somali and Spanish.  </a:t>
            </a:r>
          </a:p>
          <a:p>
            <a:pPr defTabSz="923544">
              <a:spcAft>
                <a:spcPts val="600"/>
              </a:spcAft>
            </a:pPr>
            <a:r>
              <a:rPr lang="en-US" kern="1200" dirty="0">
                <a:solidFill>
                  <a:schemeClr val="tx1"/>
                </a:solidFill>
                <a:latin typeface="Aptos" panose="020B0004020202020204" pitchFamily="34" charset="0"/>
              </a:rPr>
              <a:t>For any classes taught in </a:t>
            </a:r>
            <a:r>
              <a:rPr lang="en-US" b="1" kern="1200" dirty="0">
                <a:solidFill>
                  <a:schemeClr val="tx1"/>
                </a:solidFill>
                <a:latin typeface="Aptos" panose="020B0004020202020204" pitchFamily="34" charset="0"/>
              </a:rPr>
              <a:t>English</a:t>
            </a:r>
            <a:r>
              <a:rPr lang="en-US" kern="1200" dirty="0">
                <a:solidFill>
                  <a:schemeClr val="tx1"/>
                </a:solidFill>
                <a:latin typeface="Aptos" panose="020B0004020202020204" pitchFamily="34" charset="0"/>
              </a:rPr>
              <a:t>,  you may request an interpreter by May 6</a:t>
            </a:r>
            <a:r>
              <a:rPr lang="en-US" kern="1200" baseline="30000" dirty="0">
                <a:solidFill>
                  <a:schemeClr val="tx1"/>
                </a:solidFill>
                <a:latin typeface="Aptos" panose="020B0004020202020204" pitchFamily="34" charset="0"/>
              </a:rPr>
              <a:t>th</a:t>
            </a:r>
            <a:r>
              <a:rPr lang="en-US" kern="1200" dirty="0">
                <a:solidFill>
                  <a:schemeClr val="tx1"/>
                </a:solidFill>
                <a:latin typeface="Aptos" panose="020B0004020202020204" pitchFamily="34" charset="0"/>
              </a:rPr>
              <a:t>.  </a:t>
            </a:r>
            <a:endParaRPr lang="en-US" dirty="0">
              <a:latin typeface="Aptos" panose="020B0004020202020204" pitchFamily="34" charset="0"/>
            </a:endParaRPr>
          </a:p>
          <a:p>
            <a:pPr defTabSz="923544">
              <a:spcAft>
                <a:spcPts val="600"/>
              </a:spcAft>
            </a:pPr>
            <a:endParaRPr lang="en-US" dirty="0">
              <a:latin typeface="Aptos" panose="020B0004020202020204" pitchFamily="34" charset="0"/>
            </a:endParaRPr>
          </a:p>
          <a:p>
            <a:pPr marL="342900" indent="-342900" defTabSz="923544">
              <a:spcAft>
                <a:spcPts val="600"/>
              </a:spcAft>
              <a:buAutoNum type="arabicPeriod"/>
            </a:pPr>
            <a:r>
              <a:rPr lang="en-US" dirty="0">
                <a:latin typeface="Aptos" panose="020B0004020202020204" pitchFamily="34" charset="0"/>
              </a:rPr>
              <a:t>Register for  the class(es)</a:t>
            </a:r>
          </a:p>
          <a:p>
            <a:pPr marL="342900" indent="-342900" defTabSz="923544">
              <a:spcAft>
                <a:spcPts val="600"/>
              </a:spcAft>
              <a:buAutoNum type="arabicPeriod"/>
            </a:pPr>
            <a:endParaRPr lang="en-US" dirty="0">
              <a:latin typeface="Aptos" panose="020B0004020202020204" pitchFamily="34" charset="0"/>
            </a:endParaRPr>
          </a:p>
          <a:p>
            <a:pPr marL="342900" indent="-342900" defTabSz="923544">
              <a:spcAft>
                <a:spcPts val="600"/>
              </a:spcAft>
              <a:buAutoNum type="arabicPeriod" startAt="2"/>
            </a:pPr>
            <a:r>
              <a:rPr lang="en-US" dirty="0">
                <a:latin typeface="Aptos" panose="020B0004020202020204" pitchFamily="34" charset="0"/>
              </a:rPr>
              <a:t>Complete this form via this link or QR code:    </a:t>
            </a:r>
            <a:r>
              <a:rPr lang="en-US" dirty="0">
                <a:latin typeface="Aptos" panose="020B0004020202020204" pitchFamily="34" charset="0"/>
                <a:hlinkClick r:id="rId2"/>
              </a:rPr>
              <a:t>https://forms.monday.com/forms/cab16fcf8ac310146d954b49978524e2?r=use1</a:t>
            </a:r>
            <a:endParaRPr lang="en-US" dirty="0">
              <a:latin typeface="Aptos" panose="020B0004020202020204" pitchFamily="34" charset="0"/>
            </a:endParaRPr>
          </a:p>
          <a:p>
            <a:pPr marL="342900" indent="-342900" defTabSz="923544">
              <a:spcAft>
                <a:spcPts val="600"/>
              </a:spcAft>
              <a:buAutoNum type="arabicPeriod" startAt="2"/>
            </a:pPr>
            <a:endParaRPr lang="en-US" dirty="0">
              <a:latin typeface="Aptos" panose="020B0004020202020204" pitchFamily="34" charset="0"/>
            </a:endParaRPr>
          </a:p>
          <a:p>
            <a:pPr marL="342900" indent="-342900" defTabSz="923544">
              <a:spcAft>
                <a:spcPts val="600"/>
              </a:spcAft>
              <a:buAutoNum type="arabicPeriod" startAt="2"/>
            </a:pPr>
            <a:endParaRPr lang="en-US" dirty="0">
              <a:latin typeface="Aptos" panose="020B0004020202020204" pitchFamily="34" charset="0"/>
            </a:endParaRPr>
          </a:p>
          <a:p>
            <a:pPr defTabSz="923544">
              <a:spcAft>
                <a:spcPts val="600"/>
              </a:spcAft>
            </a:pPr>
            <a:r>
              <a:rPr lang="en-US" dirty="0">
                <a:latin typeface="Aptos" panose="020B0004020202020204" pitchFamily="34" charset="0"/>
              </a:rPr>
              <a:t>	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197B72F-C4BC-A759-EFA4-2738E620D661}"/>
              </a:ext>
            </a:extLst>
          </p:cNvPr>
          <p:cNvSpPr txBox="1">
            <a:spLocks/>
          </p:cNvSpPr>
          <p:nvPr/>
        </p:nvSpPr>
        <p:spPr>
          <a:xfrm>
            <a:off x="1670670" y="262572"/>
            <a:ext cx="10665971" cy="5426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23544">
              <a:spcBef>
                <a:spcPts val="1010"/>
              </a:spcBef>
            </a:pPr>
            <a:r>
              <a:rPr lang="en-US" b="1" dirty="0">
                <a:solidFill>
                  <a:srgbClr val="555555"/>
                </a:solidFill>
              </a:rPr>
              <a:t>Requesting Interpretation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6662F9-4AF2-E5BD-DB53-A23043BA5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976" y="4660647"/>
            <a:ext cx="3120935" cy="1703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9973C2E-E50D-F429-BB43-2BC39C6E5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325" y="3925609"/>
            <a:ext cx="1219236" cy="121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366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01CF6376-C2BF-C23F-6499-4902CFDB7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2DB37F0A-3A9E-8513-74B8-69266AD9C6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853358" y="1960217"/>
            <a:ext cx="4338641" cy="4943475"/>
          </a:xfrm>
          <a:prstGeom prst="rect">
            <a:avLst/>
          </a:prstGeom>
        </p:spPr>
      </p:pic>
      <p:pic>
        <p:nvPicPr>
          <p:cNvPr id="40" name="Picture 39" descr="A picture containing text, graphics, font, graphic design&#10;&#10;Description automatically generated">
            <a:extLst>
              <a:ext uri="{FF2B5EF4-FFF2-40B4-BE49-F238E27FC236}">
                <a16:creationId xmlns:a16="http://schemas.microsoft.com/office/drawing/2014/main" id="{8C83B4E3-4967-0852-7EC8-1DBE561F71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541" y="170290"/>
            <a:ext cx="2145441" cy="10727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86B366-AC2C-C6B1-5D9B-8643A17952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601" y="2016295"/>
            <a:ext cx="11349690" cy="282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987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E1257E44-D46D-2201-EC22-FF3525D07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7212" y="110940"/>
            <a:ext cx="4914220" cy="491422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44CB53E-36DE-D316-3F1D-C540E1815C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6482124"/>
            <a:ext cx="12192000" cy="381000"/>
          </a:xfrm>
          <a:prstGeom prst="rect">
            <a:avLst/>
          </a:prstGeom>
        </p:spPr>
      </p:pic>
      <p:pic>
        <p:nvPicPr>
          <p:cNvPr id="14" name="Picture 13" descr="A picture containing person, human face, clothing, toddler&#10;&#10;Description automatically generated">
            <a:extLst>
              <a:ext uri="{FF2B5EF4-FFF2-40B4-BE49-F238E27FC236}">
                <a16:creationId xmlns:a16="http://schemas.microsoft.com/office/drawing/2014/main" id="{D69AC2C9-A6D0-B2A3-0E70-A76220B411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368" y="1792962"/>
            <a:ext cx="3839173" cy="2558824"/>
          </a:xfrm>
          <a:prstGeom prst="round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16C6396-AE21-7DBF-DA92-A1B69BA3EA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26665" y="4277448"/>
            <a:ext cx="1714500" cy="14954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1934315-56FD-0DD3-376A-87A93AA485AD}"/>
              </a:ext>
            </a:extLst>
          </p:cNvPr>
          <p:cNvSpPr txBox="1"/>
          <p:nvPr/>
        </p:nvSpPr>
        <p:spPr>
          <a:xfrm>
            <a:off x="530779" y="5563281"/>
            <a:ext cx="5441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See You in May!</a:t>
            </a:r>
          </a:p>
        </p:txBody>
      </p:sp>
      <p:pic>
        <p:nvPicPr>
          <p:cNvPr id="16" name="Picture 15" descr="A picture containing text, graphics, font, graphic design&#10;&#10;Description automatically generated">
            <a:extLst>
              <a:ext uri="{FF2B5EF4-FFF2-40B4-BE49-F238E27FC236}">
                <a16:creationId xmlns:a16="http://schemas.microsoft.com/office/drawing/2014/main" id="{71B7E8B8-F05D-26C0-E9AB-036CD411A3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541" y="170290"/>
            <a:ext cx="2145441" cy="10727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77CA35-7E4C-324D-C52E-226500D89012}"/>
              </a:ext>
            </a:extLst>
          </p:cNvPr>
          <p:cNvSpPr txBox="1"/>
          <p:nvPr/>
        </p:nvSpPr>
        <p:spPr>
          <a:xfrm>
            <a:off x="1361612" y="1875552"/>
            <a:ext cx="30441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Remember to add dates and times to your calendar, </a:t>
            </a:r>
            <a:endParaRPr lang="en-US" sz="2000" dirty="0"/>
          </a:p>
        </p:txBody>
      </p:sp>
      <p:pic>
        <p:nvPicPr>
          <p:cNvPr id="10" name="Picture 9" descr="Date in calendar circled with red">
            <a:extLst>
              <a:ext uri="{FF2B5EF4-FFF2-40B4-BE49-F238E27FC236}">
                <a16:creationId xmlns:a16="http://schemas.microsoft.com/office/drawing/2014/main" id="{3D659FDC-B68B-75D5-53CE-1037AE42BE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752" y="707835"/>
            <a:ext cx="1465140" cy="108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736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A0ABBFB-990D-E51C-6434-11F16D0489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8015116"/>
              </p:ext>
            </p:extLst>
          </p:nvPr>
        </p:nvGraphicFramePr>
        <p:xfrm>
          <a:off x="654463" y="1843031"/>
          <a:ext cx="8297033" cy="47021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3764">
                  <a:extLst>
                    <a:ext uri="{9D8B030D-6E8A-4147-A177-3AD203B41FA5}">
                      <a16:colId xmlns:a16="http://schemas.microsoft.com/office/drawing/2014/main" val="3142496066"/>
                    </a:ext>
                  </a:extLst>
                </a:gridCol>
                <a:gridCol w="1483764">
                  <a:extLst>
                    <a:ext uri="{9D8B030D-6E8A-4147-A177-3AD203B41FA5}">
                      <a16:colId xmlns:a16="http://schemas.microsoft.com/office/drawing/2014/main" val="2927336269"/>
                    </a:ext>
                  </a:extLst>
                </a:gridCol>
                <a:gridCol w="1960687">
                  <a:extLst>
                    <a:ext uri="{9D8B030D-6E8A-4147-A177-3AD203B41FA5}">
                      <a16:colId xmlns:a16="http://schemas.microsoft.com/office/drawing/2014/main" val="2196152697"/>
                    </a:ext>
                  </a:extLst>
                </a:gridCol>
                <a:gridCol w="1820982">
                  <a:extLst>
                    <a:ext uri="{9D8B030D-6E8A-4147-A177-3AD203B41FA5}">
                      <a16:colId xmlns:a16="http://schemas.microsoft.com/office/drawing/2014/main" val="1710582836"/>
                    </a:ext>
                  </a:extLst>
                </a:gridCol>
                <a:gridCol w="1547836">
                  <a:extLst>
                    <a:ext uri="{9D8B030D-6E8A-4147-A177-3AD203B41FA5}">
                      <a16:colId xmlns:a16="http://schemas.microsoft.com/office/drawing/2014/main" val="1209751623"/>
                    </a:ext>
                  </a:extLst>
                </a:gridCol>
              </a:tblGrid>
              <a:tr h="67173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Monday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Tuesday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Wednesday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Thursday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Friday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9538628"/>
                  </a:ext>
                </a:extLst>
              </a:tr>
              <a:tr h="671735">
                <a:tc>
                  <a:txBody>
                    <a:bodyPr/>
                    <a:lstStyle/>
                    <a:p>
                      <a:r>
                        <a:rPr lang="en-US" sz="2400" dirty="0"/>
                        <a:t>May 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May 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May 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May 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May 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0000134"/>
                  </a:ext>
                </a:extLst>
              </a:tr>
              <a:tr h="3358677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790436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BA00A90-04D5-85C2-286B-8DE0A142EBE5}"/>
              </a:ext>
            </a:extLst>
          </p:cNvPr>
          <p:cNvSpPr txBox="1"/>
          <p:nvPr/>
        </p:nvSpPr>
        <p:spPr>
          <a:xfrm>
            <a:off x="1009430" y="116543"/>
            <a:ext cx="81795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Figtree"/>
              </a:rPr>
              <a:t>Professional Development Institute May 13 – 18, 2024</a:t>
            </a:r>
          </a:p>
          <a:p>
            <a:r>
              <a:rPr lang="en-US" sz="2400" dirty="0">
                <a:latin typeface="Figtree"/>
              </a:rPr>
              <a:t>Write down the times and names of your classes.  </a:t>
            </a:r>
          </a:p>
          <a:p>
            <a:pPr algn="ctr"/>
            <a:endParaRPr lang="en-US" sz="2400" dirty="0">
              <a:solidFill>
                <a:schemeClr val="accent1">
                  <a:lumMod val="50000"/>
                </a:schemeClr>
              </a:solidFill>
              <a:latin typeface="Figtree"/>
            </a:endParaRPr>
          </a:p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Figtree"/>
              </a:rPr>
              <a:t>Zoom links are sent the day before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D53AC8E-939A-9D09-F1CA-F705A99831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68321"/>
              </p:ext>
            </p:extLst>
          </p:nvPr>
        </p:nvGraphicFramePr>
        <p:xfrm>
          <a:off x="9352547" y="1843029"/>
          <a:ext cx="1915265" cy="4702147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915265">
                  <a:extLst>
                    <a:ext uri="{9D8B030D-6E8A-4147-A177-3AD203B41FA5}">
                      <a16:colId xmlns:a16="http://schemas.microsoft.com/office/drawing/2014/main" val="2040493159"/>
                    </a:ext>
                  </a:extLst>
                </a:gridCol>
              </a:tblGrid>
              <a:tr h="64519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Friday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8238253"/>
                  </a:ext>
                </a:extLst>
              </a:tr>
              <a:tr h="79889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May 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5208687"/>
                  </a:ext>
                </a:extLst>
              </a:tr>
              <a:tr h="3258059">
                <a:tc>
                  <a:txBody>
                    <a:bodyPr/>
                    <a:lstStyle/>
                    <a:p>
                      <a:r>
                        <a:rPr lang="en-US" dirty="0"/>
                        <a:t>Must register separately. Before April 26th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9915757"/>
                  </a:ext>
                </a:extLst>
              </a:tr>
            </a:tbl>
          </a:graphicData>
        </a:graphic>
      </p:graphicFrame>
      <p:pic>
        <p:nvPicPr>
          <p:cNvPr id="5" name="Picture 4" descr="A picture containing text, graphics, font, graphic design&#10;&#10;Description automatically generated">
            <a:extLst>
              <a:ext uri="{FF2B5EF4-FFF2-40B4-BE49-F238E27FC236}">
                <a16:creationId xmlns:a16="http://schemas.microsoft.com/office/drawing/2014/main" id="{A42E4BF6-81A9-2A4C-10D3-946BED1D83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751" y="5608564"/>
            <a:ext cx="2145441" cy="1072721"/>
          </a:xfrm>
          <a:prstGeom prst="rect">
            <a:avLst/>
          </a:prstGeom>
        </p:spPr>
      </p:pic>
      <p:pic>
        <p:nvPicPr>
          <p:cNvPr id="10" name="Graphic 9" descr="Acquisition with solid fill">
            <a:extLst>
              <a:ext uri="{FF2B5EF4-FFF2-40B4-BE49-F238E27FC236}">
                <a16:creationId xmlns:a16="http://schemas.microsoft.com/office/drawing/2014/main" id="{FF640124-C7C5-7084-0795-44AAC04D2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4188" y="1110916"/>
            <a:ext cx="914400" cy="914400"/>
          </a:xfrm>
          <a:prstGeom prst="rect">
            <a:avLst/>
          </a:prstGeom>
        </p:spPr>
      </p:pic>
      <p:pic>
        <p:nvPicPr>
          <p:cNvPr id="18" name="Graphic 17" descr="Acquisition with solid fill">
            <a:extLst>
              <a:ext uri="{FF2B5EF4-FFF2-40B4-BE49-F238E27FC236}">
                <a16:creationId xmlns:a16="http://schemas.microsoft.com/office/drawing/2014/main" id="{8BB97A3F-58C8-2C39-A4C7-3E7731B57C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33024" y="113229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62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CD8346-DC07-707C-6ED9-1EE5544BF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C512E2B-5949-C3C3-394F-FDEDD5FD4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BF4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D29CD-DF7B-92CD-2377-AC7B69A9A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Attendance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0DC630A-5A30-A211-58EA-D53866226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C7AE0D1-E2D3-CB9C-35FC-1B7DEB577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BF4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AADA2E3-4360-488B-7584-181E9EB65B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BF4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A19EE4B9-C59D-8698-F7AC-62EF3D3EC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BF4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386324-A2AF-1504-8600-5334BD44CCF5}"/>
              </a:ext>
            </a:extLst>
          </p:cNvPr>
          <p:cNvSpPr txBox="1"/>
          <p:nvPr/>
        </p:nvSpPr>
        <p:spPr>
          <a:xfrm>
            <a:off x="590719" y="2330505"/>
            <a:ext cx="4559425" cy="397958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lIns="91440" tIns="45720" rIns="91440" bIns="45720" numCol="1" spcCol="1270" rtlCol="0" anchor="ctr" anchorCtr="0">
            <a:normAutofit fontScale="92500" lnSpcReduction="20000"/>
          </a:bodyPr>
          <a:lstStyle/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4050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 receive credit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050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for the training, you must attend and participate throughout the training.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050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You must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4050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remain on the call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050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for the duration of the training to receive credit.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050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Please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4050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stay engaged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050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 the training. Participation is required.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4050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050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Attendance will be taken at the end of the session.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4050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9A51A46-8CA0-E125-CB60-F3B6E8B47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BF4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DD45DD3-16C1-06D5-B162-3136CE387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BF4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outdoor, sky, person, tree&#10;&#10;Description automatically generated">
            <a:extLst>
              <a:ext uri="{FF2B5EF4-FFF2-40B4-BE49-F238E27FC236}">
                <a16:creationId xmlns:a16="http://schemas.microsoft.com/office/drawing/2014/main" id="{D3312674-E71C-F7CD-24E4-8515342F8F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1304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700A049-94E1-8C6C-F337-F668168891D6}"/>
              </a:ext>
            </a:extLst>
          </p:cNvPr>
          <p:cNvSpPr/>
          <p:nvPr/>
        </p:nvSpPr>
        <p:spPr>
          <a:xfrm>
            <a:off x="686725" y="1690688"/>
            <a:ext cx="3941499" cy="138343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40506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ext, graphics, font, graphic design&#10;&#10;Description automatically generated">
            <a:extLst>
              <a:ext uri="{FF2B5EF4-FFF2-40B4-BE49-F238E27FC236}">
                <a16:creationId xmlns:a16="http://schemas.microsoft.com/office/drawing/2014/main" id="{F4B5E2D1-CE41-AEDD-0C04-792881EFB7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541" y="170290"/>
            <a:ext cx="2145441" cy="107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000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4149CA-BAA1-B946-A3ED-D47F7E8864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-1" r="36933" b="-1"/>
          <a:stretch/>
        </p:blipFill>
        <p:spPr>
          <a:xfrm>
            <a:off x="1" y="10"/>
            <a:ext cx="6479457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F0795F-99A6-8841-894E-E43882967EF9}"/>
              </a:ext>
            </a:extLst>
          </p:cNvPr>
          <p:cNvSpPr/>
          <p:nvPr/>
        </p:nvSpPr>
        <p:spPr>
          <a:xfrm>
            <a:off x="6843252" y="1043551"/>
            <a:ext cx="4510547" cy="1146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Participation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DDA6DF-42DB-9E40-B48F-A5A26E489DD6}"/>
              </a:ext>
            </a:extLst>
          </p:cNvPr>
          <p:cNvSpPr/>
          <p:nvPr/>
        </p:nvSpPr>
        <p:spPr>
          <a:xfrm>
            <a:off x="6666272" y="2074606"/>
            <a:ext cx="5267582" cy="41023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Engagement and participation in the training is required</a:t>
            </a:r>
          </a:p>
          <a:p>
            <a:pPr marL="4572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You can participate through</a:t>
            </a:r>
          </a:p>
          <a:p>
            <a:pPr marL="10287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Chat Box</a:t>
            </a:r>
          </a:p>
          <a:p>
            <a:pPr marL="10287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Polls</a:t>
            </a:r>
          </a:p>
          <a:p>
            <a:pPr marL="10287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Discussions</a:t>
            </a:r>
          </a:p>
          <a:p>
            <a:pPr marL="10287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Breakout Rooms (small group discussions) You will be asked to join breakout rooms.  This is a requirement of the training.  </a:t>
            </a:r>
          </a:p>
        </p:txBody>
      </p:sp>
      <p:pic>
        <p:nvPicPr>
          <p:cNvPr id="2" name="Picture 1" descr="A picture containing text, graphics, font, graphic design&#10;&#10;Description automatically generated">
            <a:extLst>
              <a:ext uri="{FF2B5EF4-FFF2-40B4-BE49-F238E27FC236}">
                <a16:creationId xmlns:a16="http://schemas.microsoft.com/office/drawing/2014/main" id="{30386DE5-E3C9-E1E7-9212-C13459309B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541" y="170290"/>
            <a:ext cx="2145441" cy="107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03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01CF6376-C2BF-C23F-6499-4902CFDB7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AF6AAE3-384E-E053-1373-47BA164C98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5868" y="2109785"/>
            <a:ext cx="552450" cy="55245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9CEE457-0415-A9DB-AAF0-4A91C1357D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5868" y="2877994"/>
            <a:ext cx="552450" cy="63817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C13F240-A9CB-BD53-1B98-0E2D254BE6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5868" y="3786345"/>
            <a:ext cx="552450" cy="55245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85A9782-A744-FBFB-A403-4E247217F6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5868" y="4587215"/>
            <a:ext cx="552450" cy="55245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D5AAE3F0-FE68-7A7A-15B1-7E6508009E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43090" y="2109785"/>
            <a:ext cx="6010275" cy="55245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C556521F-EDEA-591A-1144-04D018E9269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43091" y="2920856"/>
            <a:ext cx="6010275" cy="55245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D01597C5-58BB-C557-077B-C215CE5F30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43089" y="3780166"/>
            <a:ext cx="6010275" cy="55245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83B2F41C-9559-7262-1CD7-65503F7F52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43088" y="4617720"/>
            <a:ext cx="6010275" cy="552450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2DB37F0A-3A9E-8513-74B8-69266AD9C6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flipH="1">
            <a:off x="7853358" y="1950692"/>
            <a:ext cx="4338641" cy="4943475"/>
          </a:xfrm>
          <a:prstGeom prst="rect">
            <a:avLst/>
          </a:prstGeom>
        </p:spPr>
      </p:pic>
      <p:pic>
        <p:nvPicPr>
          <p:cNvPr id="40" name="Picture 39" descr="A picture containing text, graphics, font, graphic design&#10;&#10;Description automatically generated">
            <a:extLst>
              <a:ext uri="{FF2B5EF4-FFF2-40B4-BE49-F238E27FC236}">
                <a16:creationId xmlns:a16="http://schemas.microsoft.com/office/drawing/2014/main" id="{8C83B4E3-4967-0852-7EC8-1DBE561F71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541" y="170290"/>
            <a:ext cx="2145441" cy="1072721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2F6C210-8F73-1F44-23A4-D590DEAF0F13}"/>
              </a:ext>
            </a:extLst>
          </p:cNvPr>
          <p:cNvSpPr txBox="1"/>
          <p:nvPr/>
        </p:nvSpPr>
        <p:spPr>
          <a:xfrm>
            <a:off x="661601" y="394146"/>
            <a:ext cx="91159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Welcome to PDI – we hope you find this useful.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B8E3C57-5947-D933-F911-E8B924D92A33}"/>
              </a:ext>
            </a:extLst>
          </p:cNvPr>
          <p:cNvSpPr txBox="1"/>
          <p:nvPr/>
        </p:nvSpPr>
        <p:spPr>
          <a:xfrm>
            <a:off x="2024185" y="2201344"/>
            <a:ext cx="5829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General Information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7857C22-E532-DCF2-A7E8-6A0F3B9BF75E}"/>
              </a:ext>
            </a:extLst>
          </p:cNvPr>
          <p:cNvSpPr txBox="1"/>
          <p:nvPr/>
        </p:nvSpPr>
        <p:spPr>
          <a:xfrm>
            <a:off x="2124075" y="3006631"/>
            <a:ext cx="5829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Quick Links to Flyers, ETC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D4774ED-C546-2E52-3A3A-BE05FE9822AC}"/>
              </a:ext>
            </a:extLst>
          </p:cNvPr>
          <p:cNvSpPr txBox="1"/>
          <p:nvPr/>
        </p:nvSpPr>
        <p:spPr>
          <a:xfrm>
            <a:off x="2097687" y="3880897"/>
            <a:ext cx="5829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to register for PDI24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Virtual Sessions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0D420D2-C7FC-FA13-A8A9-CFBAAE392A67}"/>
              </a:ext>
            </a:extLst>
          </p:cNvPr>
          <p:cNvSpPr txBox="1"/>
          <p:nvPr/>
        </p:nvSpPr>
        <p:spPr>
          <a:xfrm>
            <a:off x="2124075" y="4709279"/>
            <a:ext cx="58291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How to register for PDI24 </a:t>
            </a:r>
            <a:r>
              <a:rPr lang="en-US" b="1" dirty="0">
                <a:latin typeface="Arial"/>
                <a:cs typeface="Arial"/>
              </a:rPr>
              <a:t>In Person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28E0C6C-67AF-026A-8FCA-8DF80C8178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5861" y="5567679"/>
            <a:ext cx="552450" cy="5524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370AD05-9E2A-2EFD-11FF-269B1E8589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43083" y="5567679"/>
            <a:ext cx="6010275" cy="552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EF56A7-459B-80C3-8DD8-1309CAE7FEF3}"/>
              </a:ext>
            </a:extLst>
          </p:cNvPr>
          <p:cNvSpPr txBox="1"/>
          <p:nvPr/>
        </p:nvSpPr>
        <p:spPr>
          <a:xfrm>
            <a:off x="2024178" y="5659238"/>
            <a:ext cx="5829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Requesting Interpretation</a:t>
            </a:r>
          </a:p>
        </p:txBody>
      </p:sp>
    </p:spTree>
    <p:extLst>
      <p:ext uri="{BB962C8B-B14F-4D97-AF65-F5344CB8AC3E}">
        <p14:creationId xmlns:p14="http://schemas.microsoft.com/office/powerpoint/2010/main" val="8607214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text, graphics, font, graphic design&#10;&#10;Description automatically generated">
            <a:extLst>
              <a:ext uri="{FF2B5EF4-FFF2-40B4-BE49-F238E27FC236}">
                <a16:creationId xmlns:a16="http://schemas.microsoft.com/office/drawing/2014/main" id="{71B7E8B8-F05D-26C0-E9AB-036CD411A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541" y="170290"/>
            <a:ext cx="2145441" cy="10727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607C6D-93A2-4E5D-CBA3-78B7E6B4D7F6}"/>
              </a:ext>
            </a:extLst>
          </p:cNvPr>
          <p:cNvSpPr txBox="1">
            <a:spLocks/>
          </p:cNvSpPr>
          <p:nvPr/>
        </p:nvSpPr>
        <p:spPr>
          <a:xfrm>
            <a:off x="269018" y="370313"/>
            <a:ext cx="11376823" cy="9240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Choosing Interpretation Channel</a:t>
            </a:r>
          </a:p>
        </p:txBody>
      </p:sp>
      <p:pic>
        <p:nvPicPr>
          <p:cNvPr id="3" name="Picture 2" descr="Здравствуйте / Hello Bi-Lingual Zoom Meetings? It's Possible! Tips for  Working Effectively with Simultaneous Interpretation in Zoom – Bright Green  Learning Blog">
            <a:extLst>
              <a:ext uri="{FF2B5EF4-FFF2-40B4-BE49-F238E27FC236}">
                <a16:creationId xmlns:a16="http://schemas.microsoft.com/office/drawing/2014/main" id="{C607778D-598D-767D-2F7A-94CBCB74F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141" y="1222805"/>
            <a:ext cx="5834057" cy="177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B1537-E685-E587-7B06-1B03255EB4B8}"/>
              </a:ext>
            </a:extLst>
          </p:cNvPr>
          <p:cNvSpPr txBox="1"/>
          <p:nvPr/>
        </p:nvSpPr>
        <p:spPr>
          <a:xfrm>
            <a:off x="625336" y="5317183"/>
            <a:ext cx="115666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Click on Interpretation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Choose language – You should be in audio channel with the interpreter.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After each breakout you will need to repeat these steps.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D62945-E6AA-4CEE-25E3-139935D245A7}"/>
              </a:ext>
            </a:extLst>
          </p:cNvPr>
          <p:cNvSpPr txBox="1"/>
          <p:nvPr/>
        </p:nvSpPr>
        <p:spPr>
          <a:xfrm>
            <a:off x="582682" y="3776822"/>
            <a:ext cx="11566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Haga clic en el botón de interpretación.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Escoja un idioma, usted entrará en el canal de audio con el interprete.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Recuerde que después de cada actividad en grupo pequeño, al regresar a la sala principal, usted necesitará repetir estos pasos.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0297D7-EEE4-0587-8585-2DA6AEC8705E}"/>
              </a:ext>
            </a:extLst>
          </p:cNvPr>
          <p:cNvSpPr txBox="1"/>
          <p:nvPr/>
        </p:nvSpPr>
        <p:spPr>
          <a:xfrm>
            <a:off x="457168" y="1095666"/>
            <a:ext cx="55476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Click on Interpretation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Choose language – You should be in audio channel with the interpreter.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After each breakout you will need to repeat these steps.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BF70D3A-A180-FB36-7744-A6125BDD95C3}"/>
              </a:ext>
            </a:extLst>
          </p:cNvPr>
          <p:cNvCxnSpPr>
            <a:cxnSpLocks/>
          </p:cNvCxnSpPr>
          <p:nvPr/>
        </p:nvCxnSpPr>
        <p:spPr>
          <a:xfrm>
            <a:off x="911101" y="3559628"/>
            <a:ext cx="10369798" cy="0"/>
          </a:xfrm>
          <a:prstGeom prst="line">
            <a:avLst/>
          </a:prstGeom>
          <a:ln w="57150">
            <a:solidFill>
              <a:srgbClr val="99CC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2340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E8EF0C-D7B0-1B07-877E-5B8917A76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15443"/>
            <a:ext cx="10668000" cy="61555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Who is PDI for?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B76D339C-71A1-2484-ED45-CD1A584695DF}"/>
              </a:ext>
            </a:extLst>
          </p:cNvPr>
          <p:cNvSpPr txBox="1">
            <a:spLocks/>
          </p:cNvSpPr>
          <p:nvPr/>
        </p:nvSpPr>
        <p:spPr>
          <a:xfrm>
            <a:off x="762000" y="1278442"/>
            <a:ext cx="11043007" cy="4062651"/>
          </a:xfrm>
          <a:prstGeom prst="rect">
            <a:avLst/>
          </a:prstGeom>
          <a:noFill/>
        </p:spPr>
        <p:txBody>
          <a:bodyPr vert="horz" wrap="square" lIns="0" tIns="0" rIns="0" bIns="0" numCol="2" rtlCol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457200" marR="0" lvl="0" indent="-457200" algn="l" defTabSz="932742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-50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gtree"/>
                <a:ea typeface="+mn-ea"/>
                <a:cs typeface="Segoe UI" pitchFamily="34" charset="0"/>
              </a:rPr>
              <a:t>YOU!</a:t>
            </a:r>
          </a:p>
          <a:p>
            <a:pPr marL="457200" marR="0" lvl="0" indent="-457200" algn="l" defTabSz="932742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-50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gtree"/>
                <a:ea typeface="+mn-ea"/>
                <a:cs typeface="Segoe UI" pitchFamily="34" charset="0"/>
              </a:rPr>
              <a:t>Pre-licensed or pre-service providers</a:t>
            </a:r>
          </a:p>
          <a:p>
            <a:pPr marL="457200" marR="0" lvl="0" indent="-457200" algn="l" defTabSz="932742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-50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gtree"/>
                <a:ea typeface="+mn-ea"/>
                <a:cs typeface="Segoe UI" pitchFamily="34" charset="0"/>
              </a:rPr>
              <a:t>Teachers, assistants, leads,  caregivers</a:t>
            </a:r>
          </a:p>
          <a:p>
            <a:pPr marL="457200" marR="0" lvl="0" indent="-457200" algn="l" defTabSz="932742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-50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gtree"/>
                <a:ea typeface="+mn-ea"/>
                <a:cs typeface="Segoe UI" pitchFamily="34" charset="0"/>
              </a:rPr>
              <a:t>Directors, administrators, aspiring directors</a:t>
            </a:r>
          </a:p>
          <a:p>
            <a:pPr marL="457200" marR="0" lvl="0" indent="-457200" algn="l" defTabSz="932742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-50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gtree"/>
                <a:ea typeface="+mn-ea"/>
                <a:cs typeface="Segoe UI" pitchFamily="34" charset="0"/>
              </a:rPr>
              <a:t>Family, Friend and Neighbor caregivers</a:t>
            </a:r>
          </a:p>
          <a:p>
            <a:pPr marL="457200" marR="0" lvl="0" indent="-457200" algn="l" defTabSz="932742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-50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gtree"/>
                <a:ea typeface="+mn-ea"/>
                <a:cs typeface="Segoe UI" pitchFamily="34" charset="0"/>
              </a:rPr>
              <a:t>Early Head start, Head Start, ECEAP</a:t>
            </a:r>
          </a:p>
          <a:p>
            <a:pPr marL="457200" marR="0" lvl="0" indent="-457200" algn="l" defTabSz="932742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-50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gtree"/>
                <a:ea typeface="+mn-ea"/>
                <a:cs typeface="Segoe UI" pitchFamily="34" charset="0"/>
              </a:rPr>
              <a:t>Community based organizations,</a:t>
            </a:r>
          </a:p>
          <a:p>
            <a:pPr marL="457200" marR="0" lvl="0" indent="-457200" algn="l" defTabSz="932742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-50" normalizeH="0" baseline="0" noProof="0" dirty="0">
              <a:ln w="3175">
                <a:noFill/>
              </a:ln>
              <a:solidFill>
                <a:srgbClr val="FFFFFF"/>
              </a:solidFill>
              <a:effectLst/>
              <a:uLnTx/>
              <a:uFillTx/>
              <a:latin typeface="Figtree"/>
              <a:ea typeface="+mn-ea"/>
              <a:cs typeface="Segoe UI" pitchFamily="34" charset="0"/>
            </a:endParaRPr>
          </a:p>
          <a:p>
            <a:pPr marL="457200" marR="0" lvl="0" indent="-457200" algn="l" defTabSz="932742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-50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gtree"/>
                <a:ea typeface="+mn-ea"/>
                <a:cs typeface="Segoe UI" pitchFamily="34" charset="0"/>
              </a:rPr>
              <a:t>Outdoor Nature Based staff</a:t>
            </a:r>
          </a:p>
          <a:p>
            <a:pPr marL="457200" marR="0" lvl="0" indent="-457200" algn="l" defTabSz="932742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-50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gtree"/>
                <a:ea typeface="+mn-ea"/>
                <a:cs typeface="Segoe UI" pitchFamily="34" charset="0"/>
              </a:rPr>
              <a:t>Staff at Part-Day preschool programs</a:t>
            </a:r>
          </a:p>
          <a:p>
            <a:pPr marL="457200" marR="0" lvl="0" indent="-457200" algn="l" defTabSz="932742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-50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gtree"/>
                <a:ea typeface="+mn-ea"/>
                <a:cs typeface="Segoe UI" pitchFamily="34" charset="0"/>
              </a:rPr>
              <a:t>School Age Staff</a:t>
            </a:r>
          </a:p>
          <a:p>
            <a:pPr marL="457200" marR="0" lvl="0" indent="-457200" algn="l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-50" normalizeH="0" baseline="0" noProof="0" dirty="0">
              <a:ln w="3175">
                <a:noFill/>
              </a:ln>
              <a:solidFill>
                <a:srgbClr val="FFFFFF"/>
              </a:solidFill>
              <a:effectLst/>
              <a:uLnTx/>
              <a:uFillTx/>
              <a:latin typeface="Figtree"/>
              <a:ea typeface="+mn-ea"/>
              <a:cs typeface="Segoe UI" pitchFamily="34" charset="0"/>
            </a:endParaRPr>
          </a:p>
          <a:p>
            <a:pPr marL="457200" marR="0" lvl="0" indent="-457200" algn="l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-50" normalizeH="0" baseline="0" noProof="0" dirty="0">
              <a:ln w="3175">
                <a:noFill/>
              </a:ln>
              <a:solidFill>
                <a:srgbClr val="FFFFFF"/>
              </a:solidFill>
              <a:effectLst/>
              <a:uLnTx/>
              <a:uFillTx/>
              <a:latin typeface="Figtree"/>
              <a:ea typeface="+mn-ea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3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graphics, font, graphic design&#10;&#10;Description automatically generated">
            <a:extLst>
              <a:ext uri="{FF2B5EF4-FFF2-40B4-BE49-F238E27FC236}">
                <a16:creationId xmlns:a16="http://schemas.microsoft.com/office/drawing/2014/main" id="{9963C236-00AE-2978-2B42-4E836A9C4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541" y="170290"/>
            <a:ext cx="2145441" cy="10727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4F01B1-A9B5-0C93-E73A-CAC7EAEC2BBD}"/>
              </a:ext>
            </a:extLst>
          </p:cNvPr>
          <p:cNvSpPr txBox="1"/>
          <p:nvPr/>
        </p:nvSpPr>
        <p:spPr>
          <a:xfrm>
            <a:off x="514348" y="406683"/>
            <a:ext cx="9010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Flyers for  the Professional Development Institute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bon Next LT"/>
              <a:ea typeface="+mn-ea"/>
              <a:cs typeface="+mn-cs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138EE67-DE98-E51F-27E0-CA86918141A2}"/>
              </a:ext>
            </a:extLst>
          </p:cNvPr>
          <p:cNvSpPr txBox="1">
            <a:spLocks/>
          </p:cNvSpPr>
          <p:nvPr/>
        </p:nvSpPr>
        <p:spPr>
          <a:xfrm>
            <a:off x="396113" y="1379124"/>
            <a:ext cx="11119104" cy="4434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Links to Flyers in</a:t>
            </a:r>
          </a:p>
          <a:p>
            <a:endParaRPr lang="en-US" dirty="0"/>
          </a:p>
          <a:p>
            <a:r>
              <a:rPr lang="en-US" dirty="0"/>
              <a:t>Arabic		</a:t>
            </a:r>
            <a:r>
              <a:rPr lang="en-US" sz="1800" u="sng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3"/>
              </a:rPr>
              <a:t>https://www.brightspark.org/wp-content/uploads/2024/04/PDI-Arabic-WEB.pdf</a:t>
            </a:r>
            <a:endParaRPr lang="en-US" sz="1800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US" dirty="0"/>
          </a:p>
          <a:p>
            <a:r>
              <a:rPr lang="en-US" dirty="0"/>
              <a:t>English:	</a:t>
            </a:r>
            <a:r>
              <a:rPr lang="en-US" sz="1800" u="sng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4"/>
              </a:rPr>
              <a:t>https://www.brightspark.org/wp-content/uploads/2024/04/PDI-English-WEB.pdf</a:t>
            </a:r>
            <a:endParaRPr lang="en-US" dirty="0"/>
          </a:p>
          <a:p>
            <a:endParaRPr lang="en-US" dirty="0"/>
          </a:p>
          <a:p>
            <a:r>
              <a:rPr lang="en-US" dirty="0"/>
              <a:t>Somali:		</a:t>
            </a:r>
            <a:r>
              <a:rPr lang="en-US" sz="1800" u="sng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5"/>
              </a:rPr>
              <a:t>https://www.brightspark.org/wp-content/uploads/2024/04/PDI-Somali-WEB.pdf</a:t>
            </a:r>
            <a:endParaRPr lang="en-US" sz="1800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US" dirty="0"/>
          </a:p>
          <a:p>
            <a:r>
              <a:rPr lang="en-US" dirty="0"/>
              <a:t>Spanish	</a:t>
            </a:r>
            <a:r>
              <a:rPr lang="en-US" sz="1800" u="sng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6"/>
              </a:rPr>
              <a:t>https://www.brightspark.org/wp-content/uploads/2024/04/PDI-Spanish-WEB-1.pdf</a:t>
            </a:r>
            <a:endParaRPr lang="en-US" sz="1800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869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FAD92-5606-4485-A010-26F6C7491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3152"/>
            <a:ext cx="10671048" cy="768096"/>
          </a:xfrm>
        </p:spPr>
        <p:txBody>
          <a:bodyPr/>
          <a:lstStyle/>
          <a:p>
            <a:r>
              <a:rPr lang="en-US" sz="4400" dirty="0"/>
              <a:t>Training Registration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CBE5D-3BE4-2DFA-B599-8108C4F40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F2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2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0433BF-4644-B28B-B325-8B8CBF35C55A}"/>
              </a:ext>
            </a:extLst>
          </p:cNvPr>
          <p:cNvSpPr txBox="1"/>
          <p:nvPr/>
        </p:nvSpPr>
        <p:spPr>
          <a:xfrm>
            <a:off x="387928" y="874751"/>
            <a:ext cx="4461164" cy="1322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Log into: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https://www.brightspark.org/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Navigate to the left side drop down menu- select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Providers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select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Professional Development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0CCA06C5-345A-DF64-F106-2E281909AE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994" y="731520"/>
            <a:ext cx="5645150" cy="28213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0B8347-0418-B3C6-F1F0-061C3419B656}"/>
              </a:ext>
            </a:extLst>
          </p:cNvPr>
          <p:cNvSpPr txBox="1"/>
          <p:nvPr/>
        </p:nvSpPr>
        <p:spPr>
          <a:xfrm>
            <a:off x="387928" y="2906357"/>
            <a:ext cx="6096000" cy="1045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Now you are on the Professional Development page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Scroll down &amp; click the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“register”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button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48B9F51-8D3A-F444-AA7B-81F009ABCE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350" y="3827145"/>
            <a:ext cx="5581650" cy="27965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6D408A-6F03-C9D4-0F9D-658C62B9C979}"/>
              </a:ext>
            </a:extLst>
          </p:cNvPr>
          <p:cNvSpPr txBox="1"/>
          <p:nvPr/>
        </p:nvSpPr>
        <p:spPr>
          <a:xfrm>
            <a:off x="161924" y="4664209"/>
            <a:ext cx="5581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will take you the registration page: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https://www.childcare.org/professional/login-client.aspx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bon Next 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082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7C1848-57F1-EE63-596C-2B9B005F2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7B542E-C230-6BB7-DD42-5002AA059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441" y="1473313"/>
            <a:ext cx="8229167" cy="40345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34A0F90-BAE8-E88A-CDE3-19A987F386A8}"/>
              </a:ext>
            </a:extLst>
          </p:cNvPr>
          <p:cNvSpPr/>
          <p:nvPr/>
        </p:nvSpPr>
        <p:spPr>
          <a:xfrm>
            <a:off x="2928134" y="4409541"/>
            <a:ext cx="6164494" cy="1458930"/>
          </a:xfrm>
          <a:prstGeom prst="rect">
            <a:avLst/>
          </a:prstGeom>
          <a:noFill/>
          <a:ln w="76200" cmpd="thickThin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6FE3419D-C57E-C9C5-6F47-B8A6CB4EE858}"/>
              </a:ext>
            </a:extLst>
          </p:cNvPr>
          <p:cNvSpPr/>
          <p:nvPr/>
        </p:nvSpPr>
        <p:spPr>
          <a:xfrm rot="19907687">
            <a:off x="4319847" y="5271397"/>
            <a:ext cx="1676400" cy="843280"/>
          </a:xfrm>
          <a:prstGeom prst="rightArrow">
            <a:avLst/>
          </a:prstGeom>
          <a:solidFill>
            <a:srgbClr val="F8A3B7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4BDDC4-B9CA-A91E-507B-87D5B2A9FF60}"/>
              </a:ext>
            </a:extLst>
          </p:cNvPr>
          <p:cNvSpPr txBox="1"/>
          <p:nvPr/>
        </p:nvSpPr>
        <p:spPr>
          <a:xfrm>
            <a:off x="652721" y="269855"/>
            <a:ext cx="9010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will take you the registration page: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https://www.childcare.org/professional/login-client.aspx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bon Next LT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EC6B97-2299-DCD6-4E09-7E7CAA68ABC9}"/>
              </a:ext>
            </a:extLst>
          </p:cNvPr>
          <p:cNvSpPr txBox="1"/>
          <p:nvPr/>
        </p:nvSpPr>
        <p:spPr>
          <a:xfrm>
            <a:off x="378907" y="2770903"/>
            <a:ext cx="2138262" cy="2308324"/>
          </a:xfrm>
          <a:prstGeom prst="rect">
            <a:avLst/>
          </a:prstGeom>
          <a:solidFill>
            <a:srgbClr val="F9B407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this is your first time  registering for a class with 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BrightSpark, you will need to create an account first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bon Next 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542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graphics, font, graphic design&#10;&#10;Description automatically generated">
            <a:extLst>
              <a:ext uri="{FF2B5EF4-FFF2-40B4-BE49-F238E27FC236}">
                <a16:creationId xmlns:a16="http://schemas.microsoft.com/office/drawing/2014/main" id="{9963C236-00AE-2978-2B42-4E836A9C4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541" y="170290"/>
            <a:ext cx="2145441" cy="107272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BBC63DC-A75F-9283-AC71-E024EE1EB1A0}"/>
              </a:ext>
            </a:extLst>
          </p:cNvPr>
          <p:cNvSpPr txBox="1"/>
          <p:nvPr/>
        </p:nvSpPr>
        <p:spPr>
          <a:xfrm>
            <a:off x="963541" y="521984"/>
            <a:ext cx="2594958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Flyers, Class Descriptions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B90948-65D3-CBE7-D9EA-E08177876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075" y="1966912"/>
            <a:ext cx="8705850" cy="2924175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526D4721-50F6-F246-81ED-305E6ED7B865}"/>
              </a:ext>
            </a:extLst>
          </p:cNvPr>
          <p:cNvSpPr/>
          <p:nvPr/>
        </p:nvSpPr>
        <p:spPr>
          <a:xfrm rot="19907687">
            <a:off x="4415534" y="4469447"/>
            <a:ext cx="1676400" cy="843280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D59B0600-555F-FE56-34E5-4DAFBD88DBE2}"/>
              </a:ext>
            </a:extLst>
          </p:cNvPr>
          <p:cNvSpPr/>
          <p:nvPr/>
        </p:nvSpPr>
        <p:spPr>
          <a:xfrm rot="7352428">
            <a:off x="7465248" y="1917970"/>
            <a:ext cx="1676400" cy="843280"/>
          </a:xfrm>
          <a:prstGeom prst="rightArrow">
            <a:avLst/>
          </a:prstGeom>
          <a:solidFill>
            <a:srgbClr val="AC5E7E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7FF029-EBE6-60BE-A964-44DD647E7B02}"/>
              </a:ext>
            </a:extLst>
          </p:cNvPr>
          <p:cNvSpPr txBox="1"/>
          <p:nvPr/>
        </p:nvSpPr>
        <p:spPr>
          <a:xfrm>
            <a:off x="6622889" y="1024724"/>
            <a:ext cx="2594958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Click here to begin registration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AB7B2B-2537-2F9A-FEA0-B49F5C06537F}"/>
              </a:ext>
            </a:extLst>
          </p:cNvPr>
          <p:cNvSpPr txBox="1"/>
          <p:nvPr/>
        </p:nvSpPr>
        <p:spPr>
          <a:xfrm>
            <a:off x="2811176" y="5778955"/>
            <a:ext cx="2594958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Click here to see class information</a:t>
            </a:r>
          </a:p>
        </p:txBody>
      </p:sp>
    </p:spTree>
    <p:extLst>
      <p:ext uri="{BB962C8B-B14F-4D97-AF65-F5344CB8AC3E}">
        <p14:creationId xmlns:p14="http://schemas.microsoft.com/office/powerpoint/2010/main" val="1776221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graphics, font, graphic design&#10;&#10;Description automatically generated">
            <a:extLst>
              <a:ext uri="{FF2B5EF4-FFF2-40B4-BE49-F238E27FC236}">
                <a16:creationId xmlns:a16="http://schemas.microsoft.com/office/drawing/2014/main" id="{9963C236-00AE-2978-2B42-4E836A9C4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541" y="170290"/>
            <a:ext cx="2145441" cy="10727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C53A23-74CD-A03B-3804-3CB7AE46F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64" y="1574316"/>
            <a:ext cx="7172325" cy="3086100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526D4721-50F6-F246-81ED-305E6ED7B865}"/>
              </a:ext>
            </a:extLst>
          </p:cNvPr>
          <p:cNvSpPr/>
          <p:nvPr/>
        </p:nvSpPr>
        <p:spPr>
          <a:xfrm rot="19907687">
            <a:off x="3576696" y="4638675"/>
            <a:ext cx="1676400" cy="843280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5CB1D5-1DB1-46B1-C088-A32B9D0806A6}"/>
              </a:ext>
            </a:extLst>
          </p:cNvPr>
          <p:cNvSpPr txBox="1"/>
          <p:nvPr/>
        </p:nvSpPr>
        <p:spPr>
          <a:xfrm>
            <a:off x="981393" y="4598650"/>
            <a:ext cx="2495550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You must click “Login” instead of pressing enter in order for this to work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4F01B1-A9B5-0C93-E73A-CAC7EAEC2BBD}"/>
              </a:ext>
            </a:extLst>
          </p:cNvPr>
          <p:cNvSpPr txBox="1"/>
          <p:nvPr/>
        </p:nvSpPr>
        <p:spPr>
          <a:xfrm>
            <a:off x="514348" y="406683"/>
            <a:ext cx="9010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will take you the registration page: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https://www.childcare.org/professional/login-client.aspx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bon Next L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A1C5FD-106D-F953-AC68-10E280700E74}"/>
              </a:ext>
            </a:extLst>
          </p:cNvPr>
          <p:cNvSpPr txBox="1"/>
          <p:nvPr/>
        </p:nvSpPr>
        <p:spPr>
          <a:xfrm>
            <a:off x="7356297" y="2090177"/>
            <a:ext cx="4566685" cy="31393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Not working?  </a:t>
            </a:r>
          </a:p>
          <a:p>
            <a:pPr marL="342900" indent="-342900">
              <a:buAutoNum type="arabicPeriod"/>
            </a:pPr>
            <a:r>
              <a:rPr lang="en-US" dirty="0"/>
              <a:t>Double check STARS ID and that it doesn’t have a space after the last number.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Did they change last names?</a:t>
            </a:r>
          </a:p>
          <a:p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If last name is hyphenated, </a:t>
            </a:r>
          </a:p>
          <a:p>
            <a:r>
              <a:rPr lang="en-US" dirty="0"/>
              <a:t>         Try with and without hyphen.</a:t>
            </a:r>
          </a:p>
          <a:p>
            <a:r>
              <a:rPr lang="en-US" dirty="0"/>
              <a:t>         </a:t>
            </a:r>
            <a:r>
              <a:rPr lang="en-US" i="1" dirty="0"/>
              <a:t>ex.  Penn Gwinn vs Penn-Gwinn</a:t>
            </a:r>
          </a:p>
          <a:p>
            <a:pPr lvl="1"/>
            <a:r>
              <a:rPr lang="en-US" dirty="0"/>
              <a:t>Try  a space in between name and hyphen</a:t>
            </a:r>
          </a:p>
          <a:p>
            <a:pPr lvl="1"/>
            <a:r>
              <a:rPr lang="en-US" i="1" dirty="0"/>
              <a:t>ex.  Penn – Gwinn vs. Penn-Gwinn</a:t>
            </a:r>
          </a:p>
        </p:txBody>
      </p:sp>
    </p:spTree>
    <p:extLst>
      <p:ext uri="{BB962C8B-B14F-4D97-AF65-F5344CB8AC3E}">
        <p14:creationId xmlns:p14="http://schemas.microsoft.com/office/powerpoint/2010/main" val="267999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ECEB7-CD2B-7515-D06E-90193237E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70615"/>
            <a:ext cx="10515600" cy="534987"/>
          </a:xfrm>
        </p:spPr>
        <p:txBody>
          <a:bodyPr/>
          <a:lstStyle/>
          <a:p>
            <a:r>
              <a:rPr lang="en-US" dirty="0"/>
              <a:t>Once you have updated/verified your contact information, click submit.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90BC3A-D6FB-B39E-658F-9FBF7EDD3B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815"/>
          <a:stretch/>
        </p:blipFill>
        <p:spPr>
          <a:xfrm>
            <a:off x="3945464" y="4047597"/>
            <a:ext cx="5825067" cy="9042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EA9C61-D142-E5D7-6570-49572A3590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481"/>
          <a:stretch/>
        </p:blipFill>
        <p:spPr>
          <a:xfrm>
            <a:off x="3803952" y="2048221"/>
            <a:ext cx="5825067" cy="1544320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2A513F9E-00DB-F6A5-2749-8818B710070B}"/>
              </a:ext>
            </a:extLst>
          </p:cNvPr>
          <p:cNvSpPr/>
          <p:nvPr/>
        </p:nvSpPr>
        <p:spPr>
          <a:xfrm rot="19907687">
            <a:off x="5901029" y="4768863"/>
            <a:ext cx="734824" cy="525809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 descr="A picture containing text, graphics, font, graphic design&#10;&#10;Description automatically generated">
            <a:extLst>
              <a:ext uri="{FF2B5EF4-FFF2-40B4-BE49-F238E27FC236}">
                <a16:creationId xmlns:a16="http://schemas.microsoft.com/office/drawing/2014/main" id="{BE4920AD-6821-48BC-E520-2298C6110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541" y="170290"/>
            <a:ext cx="2145441" cy="107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304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rightSpark Colors">
      <a:dk1>
        <a:srgbClr val="040506"/>
      </a:dk1>
      <a:lt1>
        <a:srgbClr val="FBF4EA"/>
      </a:lt1>
      <a:dk2>
        <a:srgbClr val="20409A"/>
      </a:dk2>
      <a:lt2>
        <a:srgbClr val="FFDE16"/>
      </a:lt2>
      <a:accent1>
        <a:srgbClr val="F26522"/>
      </a:accent1>
      <a:accent2>
        <a:srgbClr val="F8A3B7"/>
      </a:accent2>
      <a:accent3>
        <a:srgbClr val="C2E9B4"/>
      </a:accent3>
      <a:accent4>
        <a:srgbClr val="94BEEE"/>
      </a:accent4>
      <a:accent5>
        <a:srgbClr val="D3AFE4"/>
      </a:accent5>
      <a:accent6>
        <a:srgbClr val="8CC63F"/>
      </a:accent6>
      <a:hlink>
        <a:srgbClr val="13A89E"/>
      </a:hlink>
      <a:folHlink>
        <a:srgbClr val="C3254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Custom 13">
      <a:dk1>
        <a:srgbClr val="000000"/>
      </a:dk1>
      <a:lt1>
        <a:srgbClr val="FDFAF6"/>
      </a:lt1>
      <a:dk2>
        <a:srgbClr val="44546A"/>
      </a:dk2>
      <a:lt2>
        <a:srgbClr val="E7E6E6"/>
      </a:lt2>
      <a:accent1>
        <a:srgbClr val="F5CDCE"/>
      </a:accent1>
      <a:accent2>
        <a:srgbClr val="DE8C8C"/>
      </a:accent2>
      <a:accent3>
        <a:srgbClr val="AAC3E8"/>
      </a:accent3>
      <a:accent4>
        <a:srgbClr val="D2D592"/>
      </a:accent4>
      <a:accent5>
        <a:srgbClr val="CCBE89"/>
      </a:accent5>
      <a:accent6>
        <a:srgbClr val="1F2C8F"/>
      </a:accent6>
      <a:hlink>
        <a:srgbClr val="1F2C8F"/>
      </a:hlink>
      <a:folHlink>
        <a:srgbClr val="AAC3E9"/>
      </a:folHlink>
    </a:clrScheme>
    <a:fontScheme name="Custom 22">
      <a:majorFont>
        <a:latin typeface="Arial Black"/>
        <a:ea typeface=""/>
        <a:cs typeface=""/>
      </a:majorFont>
      <a:minorFont>
        <a:latin typeface="Sabon Next L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ometric-Color-Block_Win32_jx_v9.potx" id="{B1D493D9-AF74-4AD6-8F0C-5B1308D7041B}" vid="{1AA99070-5A1F-42D2-9F5B-E7354C964689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1138</Words>
  <Application>Microsoft Office PowerPoint</Application>
  <PresentationFormat>Widescreen</PresentationFormat>
  <Paragraphs>180</Paragraphs>
  <Slides>20</Slides>
  <Notes>4</Notes>
  <HiddenSlides>2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Aptos</vt:lpstr>
      <vt:lpstr>Arial</vt:lpstr>
      <vt:lpstr>Arial Black</vt:lpstr>
      <vt:lpstr>Calibri</vt:lpstr>
      <vt:lpstr>Calibri Light</vt:lpstr>
      <vt:lpstr>Figtree</vt:lpstr>
      <vt:lpstr>Sabon Next LT</vt:lpstr>
      <vt:lpstr>Verdana</vt:lpstr>
      <vt:lpstr>Office Theme</vt:lpstr>
      <vt:lpstr>1_Office Theme</vt:lpstr>
      <vt:lpstr>2_Custom Design</vt:lpstr>
      <vt:lpstr>3_Office Theme</vt:lpstr>
      <vt:lpstr>PowerPoint Presentation</vt:lpstr>
      <vt:lpstr>PowerPoint Presentation</vt:lpstr>
      <vt:lpstr>Who is PDI for?</vt:lpstr>
      <vt:lpstr>PowerPoint Presentation</vt:lpstr>
      <vt:lpstr>Training Registration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Attendance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Arianna Morseau</dc:creator>
  <cp:lastModifiedBy>Adrienne Wingo</cp:lastModifiedBy>
  <cp:revision>2</cp:revision>
  <cp:lastPrinted>2024-04-25T02:41:36Z</cp:lastPrinted>
  <dcterms:created xsi:type="dcterms:W3CDTF">2023-05-31T19:16:35Z</dcterms:created>
  <dcterms:modified xsi:type="dcterms:W3CDTF">2024-04-25T03:24:09Z</dcterms:modified>
</cp:coreProperties>
</file>